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371600"/>
            <a:ext cx="62651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B050"/>
                </a:solidFill>
                <a:latin typeface="Corbel" pitchFamily="34" charset="0"/>
              </a:rPr>
              <a:t>Биология 9 класс</a:t>
            </a:r>
          </a:p>
          <a:p>
            <a:pPr algn="ctr"/>
            <a:endParaRPr lang="ru-RU" sz="5400" i="1" dirty="0" smtClean="0">
              <a:solidFill>
                <a:srgbClr val="00B050"/>
              </a:solidFill>
              <a:latin typeface="Corbel" pitchFamily="34" charset="0"/>
            </a:endParaRPr>
          </a:p>
          <a:p>
            <a:pPr algn="ctr"/>
            <a:r>
              <a:rPr lang="ru-RU" sz="5400" i="1" dirty="0" smtClean="0">
                <a:solidFill>
                  <a:srgbClr val="00B050"/>
                </a:solidFill>
                <a:latin typeface="Corbel" pitchFamily="34" charset="0"/>
              </a:rPr>
              <a:t>«Иллюзии»</a:t>
            </a:r>
            <a:endParaRPr lang="ru-RU" sz="5400" i="1" dirty="0">
              <a:solidFill>
                <a:srgbClr val="00B05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7684"/>
            <a:ext cx="6808470" cy="686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5405438" cy="541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домашний</cp:lastModifiedBy>
  <cp:revision>4</cp:revision>
  <dcterms:modified xsi:type="dcterms:W3CDTF">2011-11-01T01:51:45Z</dcterms:modified>
</cp:coreProperties>
</file>