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57" r:id="rId4"/>
    <p:sldId id="259" r:id="rId5"/>
    <p:sldId id="266" r:id="rId6"/>
    <p:sldId id="263" r:id="rId7"/>
    <p:sldId id="261" r:id="rId8"/>
    <p:sldId id="262" r:id="rId9"/>
    <p:sldId id="256" r:id="rId10"/>
    <p:sldId id="258" r:id="rId11"/>
    <p:sldId id="260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04800" y="248354"/>
            <a:ext cx="8534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 а профильный  класс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Тема лекции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«Понятие о регенерации. Эволюция способности к регенерации у позвоночных».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6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2971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14800" y="381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Отверстия в ушах мыши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1585913"/>
            <a:ext cx="47625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Регенерация костной ткани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2399" y="42605"/>
            <a:ext cx="883920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Главная проблема состоит в том, что регенерация тканей у человека происходит очень медленно.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Слишком медленно, чтобы произошло восстановление действительно значительного повреждения.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Если бы этот процесс удалось хоть немного ускорить, то результат оказался бы куда как значительным.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Знание механизмов регуляции регенерационной способности органов и тканей открывает перспективы 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для разработки научных основ стимуляции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репаративной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регенерации и управления процессами выздоровления.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28575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" y="4572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Всего доброго!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8005" y="382544"/>
            <a:ext cx="904799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РЕГЕНЕРАЦИЯ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(от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позднелат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regenera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—возрождение, возобновление)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  восстановление   организмом утраченных или повреждённых органов и тканей, а также восстановление целого организма из его части. 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Регенерация  наблюдается в естественных условиях, а также может быть вызвана экспериментально.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Термин « регенерация» предложен в 1712 франц. учёным Р. Реомюром, изучавшим регенерацию ног речного рака.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6934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5867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Морская звезда регенерирует потерянные лучи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533400"/>
            <a:ext cx="74485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3058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Эпиморфоз</a:t>
            </a:r>
            <a:r>
              <a:rPr lang="ru-RU" sz="2800" dirty="0" smtClean="0"/>
              <a:t> -вариант процесса регенерации органа при потере части органа, характеризующийся, отрастанием недостающей части органа без изменения формы и размера оставшейся части органа.</a:t>
            </a:r>
          </a:p>
          <a:p>
            <a:endParaRPr lang="ru-RU" sz="2800" dirty="0" smtClean="0"/>
          </a:p>
          <a:p>
            <a:r>
              <a:rPr lang="ru-RU" sz="2800" b="1" dirty="0" err="1" smtClean="0"/>
              <a:t>Морфаллаксис</a:t>
            </a:r>
            <a:r>
              <a:rPr lang="ru-RU" sz="2800" b="1" dirty="0" smtClean="0"/>
              <a:t> -</a:t>
            </a:r>
            <a:r>
              <a:rPr lang="ru-RU" sz="2800" dirty="0" err="1" smtClean="0"/>
              <a:t>х</a:t>
            </a:r>
            <a:r>
              <a:rPr lang="ru-RU" sz="2800" dirty="0" smtClean="0"/>
              <a:t> вариант процесса регенерации органа при потере части органа, </a:t>
            </a:r>
            <a:r>
              <a:rPr lang="ru-RU" sz="2800" dirty="0" err="1" smtClean="0"/>
              <a:t>арактеризующийся</a:t>
            </a:r>
            <a:r>
              <a:rPr lang="ru-RU" sz="2800" dirty="0" smtClean="0"/>
              <a:t>, перестройкой оставшейся части органа (изменение формы и размера органа ), в результате которой орган приобретает первоначальную форму и размеры).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55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Регенерация комплекса органов у некоторых видов беспозвоночных животных. А — </a:t>
            </a:r>
            <a:r>
              <a:rPr lang="ru-RU" dirty="0" err="1" smtClean="0"/>
              <a:t>гидра;Б</a:t>
            </a:r>
            <a:r>
              <a:rPr lang="ru-RU" dirty="0" smtClean="0"/>
              <a:t> — кольчатый червь; В — морская звезда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639" y="1981200"/>
            <a:ext cx="617376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81000"/>
            <a:ext cx="434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Регенерация хрусталика у взрослого тритона (схема). Римскими цифрами (I—XI) обозначены стадии регенерации; 1 — пигментированные клетки внутреннего и наружного листков радужной оболочки глаза; 2 — зачаток хрусталика; 3 — восстановленный функционирующий хрусталик.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9175" y="0"/>
            <a:ext cx="4314825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"/>
            <a:ext cx="3425825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242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609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Регенерация  морской звезды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4876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Регенерация плавников рыб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295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домашний</cp:lastModifiedBy>
  <cp:revision>9</cp:revision>
  <dcterms:modified xsi:type="dcterms:W3CDTF">2011-11-01T01:55:42Z</dcterms:modified>
</cp:coreProperties>
</file>