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8FB8-1AE6-44E9-8B77-C6023D9C76FA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E58B-C24E-4051-A8A1-7D2FE800D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err="1" smtClean="0">
                <a:solidFill>
                  <a:schemeClr val="bg1"/>
                </a:solidFill>
                <a:latin typeface="PF Monumenta Pro" pitchFamily="2" charset="0"/>
              </a:rPr>
              <a:t>гремучник</a:t>
            </a:r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0999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err="1" smtClean="0">
                <a:solidFill>
                  <a:schemeClr val="bg1"/>
                </a:solidFill>
                <a:latin typeface="PF Monumenta Pro" pitchFamily="2" charset="0"/>
              </a:rPr>
              <a:t>хамелион</a:t>
            </a:r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0409" y="83123"/>
          <a:ext cx="6733307" cy="6711513"/>
        </p:xfrm>
        <a:graphic>
          <a:graphicData uri="http://schemas.openxmlformats.org/drawingml/2006/table">
            <a:tbl>
              <a:tblPr/>
              <a:tblGrid>
                <a:gridCol w="749829"/>
                <a:gridCol w="749829"/>
                <a:gridCol w="749829"/>
                <a:gridCol w="749829"/>
                <a:gridCol w="749829"/>
                <a:gridCol w="749829"/>
                <a:gridCol w="749829"/>
                <a:gridCol w="749829"/>
                <a:gridCol w="734675"/>
              </a:tblGrid>
              <a:tr h="575467"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52"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6"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067" marR="8067" marT="8067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0409" y="247282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1929" y="248945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0074" y="248945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8219" y="248945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2991" y="248945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4387" y="248945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5907" y="248945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4053" y="248945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8824" y="247282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0408" y="644026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Г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0408" y="122591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0408" y="1841059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Т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0408" y="310459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Е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0407" y="3686489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Р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0407" y="430163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0407" y="488352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Я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8553" y="1857684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Г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28554" y="310459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8553" y="3686489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28553" y="430163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28553" y="488352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3447" y="124254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В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0074" y="185768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76699" y="308797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93324" y="369895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1468" y="66065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4844" y="124254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4844" y="185768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Б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24845" y="310459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72991" y="125916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72991" y="185768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72992" y="310459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72991" y="3686489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72991" y="430163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72991" y="488352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Д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89616" y="5515289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17428" y="4987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Г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50680" y="660654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Р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50679" y="124254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Е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50679" y="185768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М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17426" y="312122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Ч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17425" y="370311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17425" y="431825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17425" y="4900146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937762" y="187430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37763" y="312122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937762" y="370311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37762" y="431825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937762" y="4900146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Д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54387" y="553191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37762" y="617594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Л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02532" y="184105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02533" y="308797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Т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02532" y="3669862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02532" y="4285004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65573" y="1275793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165573" y="1874311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165574" y="3121224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Е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165573" y="370311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Л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165573" y="4318257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165573" y="4900148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82198" y="5531915"/>
            <a:ext cx="73151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79912" y="66500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28058" y="1313409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859578" y="698269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91098" y="99750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372495" y="681643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87389" y="1313410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35534" y="1313411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68289" y="0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8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15199" y="681642"/>
            <a:ext cx="3990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Гаттерия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err="1" smtClean="0">
                <a:solidFill>
                  <a:schemeClr val="bg1"/>
                </a:solidFill>
                <a:latin typeface="PF Monumenta Pro" pitchFamily="2" charset="0"/>
              </a:rPr>
              <a:t>Геккон</a:t>
            </a:r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варан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266007" y="536171"/>
            <a:ext cx="7980217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015" y="5951916"/>
            <a:ext cx="8046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Кобра очковая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1828800" y="536171"/>
            <a:ext cx="64174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5586" y="5951916"/>
            <a:ext cx="472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анаконда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0" y="536171"/>
            <a:ext cx="82462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516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bg1"/>
                </a:solidFill>
                <a:latin typeface="PF Monumenta Pro" pitchFamily="2" charset="0"/>
              </a:rPr>
              <a:t>Крокодил гребенчатый</a:t>
            </a:r>
            <a:endParaRPr lang="ru-RU" sz="32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ллекция фотографий о природе\Животные\Рептилии\Гаттерия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8001000" cy="6032500"/>
          </a:xfrm>
          <a:prstGeom prst="rect">
            <a:avLst/>
          </a:prstGeom>
          <a:noFill/>
        </p:spPr>
      </p:pic>
      <p:sp>
        <p:nvSpPr>
          <p:cNvPr id="4" name="Половина рамки 3"/>
          <p:cNvSpPr/>
          <p:nvPr/>
        </p:nvSpPr>
        <p:spPr>
          <a:xfrm rot="10800000">
            <a:off x="0" y="536171"/>
            <a:ext cx="8246224" cy="6080760"/>
          </a:xfrm>
          <a:prstGeom prst="halfFrame">
            <a:avLst>
              <a:gd name="adj1" fmla="val 9492"/>
              <a:gd name="adj2" fmla="val 471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519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bg1"/>
                </a:solidFill>
                <a:latin typeface="PF Monumenta Pro" pitchFamily="2" charset="0"/>
              </a:rPr>
              <a:t>Питон сетчатый </a:t>
            </a:r>
            <a:endParaRPr lang="ru-RU" sz="4000" b="1" spc="300" dirty="0">
              <a:solidFill>
                <a:schemeClr val="bg1"/>
              </a:solidFill>
              <a:latin typeface="PF Monumenta P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83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18</cp:revision>
  <dcterms:created xsi:type="dcterms:W3CDTF">2009-02-26T15:10:31Z</dcterms:created>
  <dcterms:modified xsi:type="dcterms:W3CDTF">2011-11-19T05:09:11Z</dcterms:modified>
</cp:coreProperties>
</file>