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57" r:id="rId3"/>
    <p:sldId id="259" r:id="rId4"/>
    <p:sldId id="266" r:id="rId5"/>
    <p:sldId id="267" r:id="rId6"/>
    <p:sldId id="268" r:id="rId7"/>
    <p:sldId id="269" r:id="rId8"/>
    <p:sldId id="270" r:id="rId9"/>
    <p:sldId id="271" r:id="rId10"/>
    <p:sldId id="273" r:id="rId11"/>
    <p:sldId id="272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65" d="100"/>
          <a:sy n="65" d="100"/>
        </p:scale>
        <p:origin x="-66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68FB8-1AE6-44E9-8B77-C6023D9C76FA}" type="datetimeFigureOut">
              <a:rPr lang="ru-RU" smtClean="0"/>
              <a:pPr/>
              <a:t>19.11.2011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FE58B-C24E-4051-A8A1-7D2FE800DF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68FB8-1AE6-44E9-8B77-C6023D9C76FA}" type="datetimeFigureOut">
              <a:rPr lang="ru-RU" smtClean="0"/>
              <a:pPr/>
              <a:t>19.11.2011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FE58B-C24E-4051-A8A1-7D2FE800DF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68FB8-1AE6-44E9-8B77-C6023D9C76FA}" type="datetimeFigureOut">
              <a:rPr lang="ru-RU" smtClean="0"/>
              <a:pPr/>
              <a:t>19.11.2011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FE58B-C24E-4051-A8A1-7D2FE800DF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68FB8-1AE6-44E9-8B77-C6023D9C76FA}" type="datetimeFigureOut">
              <a:rPr lang="ru-RU" smtClean="0"/>
              <a:pPr/>
              <a:t>19.11.2011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FE58B-C24E-4051-A8A1-7D2FE800DF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68FB8-1AE6-44E9-8B77-C6023D9C76FA}" type="datetimeFigureOut">
              <a:rPr lang="ru-RU" smtClean="0"/>
              <a:pPr/>
              <a:t>19.11.2011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FE58B-C24E-4051-A8A1-7D2FE800DF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68FB8-1AE6-44E9-8B77-C6023D9C76FA}" type="datetimeFigureOut">
              <a:rPr lang="ru-RU" smtClean="0"/>
              <a:pPr/>
              <a:t>19.11.2011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FE58B-C24E-4051-A8A1-7D2FE800DF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68FB8-1AE6-44E9-8B77-C6023D9C76FA}" type="datetimeFigureOut">
              <a:rPr lang="ru-RU" smtClean="0"/>
              <a:pPr/>
              <a:t>19.11.2011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FE58B-C24E-4051-A8A1-7D2FE800DF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68FB8-1AE6-44E9-8B77-C6023D9C76FA}" type="datetimeFigureOut">
              <a:rPr lang="ru-RU" smtClean="0"/>
              <a:pPr/>
              <a:t>19.11.2011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FE58B-C24E-4051-A8A1-7D2FE800DF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68FB8-1AE6-44E9-8B77-C6023D9C76FA}" type="datetimeFigureOut">
              <a:rPr lang="ru-RU" smtClean="0"/>
              <a:pPr/>
              <a:t>19.11.2011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FE58B-C24E-4051-A8A1-7D2FE800DF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68FB8-1AE6-44E9-8B77-C6023D9C76FA}" type="datetimeFigureOut">
              <a:rPr lang="ru-RU" smtClean="0"/>
              <a:pPr/>
              <a:t>19.11.2011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FE58B-C24E-4051-A8A1-7D2FE800DF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68FB8-1AE6-44E9-8B77-C6023D9C76FA}" type="datetimeFigureOut">
              <a:rPr lang="ru-RU" smtClean="0"/>
              <a:pPr/>
              <a:t>19.11.2011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FE58B-C24E-4051-A8A1-7D2FE800DF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368FB8-1AE6-44E9-8B77-C6023D9C76FA}" type="datetimeFigureOut">
              <a:rPr lang="ru-RU" smtClean="0"/>
              <a:pPr/>
              <a:t>19.11.2011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7FE58B-C24E-4051-A8A1-7D2FE800DFA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Мои документы\Мои рисунки\Коллекция фотографий о природе\Животные\Рептилии\Гаттерия.jpg"/>
          <p:cNvPicPr>
            <a:picLocks noChangeAspect="1" noChangeArrowheads="1"/>
          </p:cNvPicPr>
          <p:nvPr/>
        </p:nvPicPr>
        <p:blipFill>
          <a:blip r:embed="rId2" cstate="screen"/>
          <a:stretch>
            <a:fillRect/>
          </a:stretch>
        </p:blipFill>
        <p:spPr bwMode="auto">
          <a:xfrm>
            <a:off x="0" y="0"/>
            <a:ext cx="8001000" cy="6032500"/>
          </a:xfrm>
          <a:prstGeom prst="rect">
            <a:avLst/>
          </a:prstGeom>
          <a:noFill/>
        </p:spPr>
      </p:pic>
      <p:sp>
        <p:nvSpPr>
          <p:cNvPr id="4" name="Половина рамки 3"/>
          <p:cNvSpPr/>
          <p:nvPr/>
        </p:nvSpPr>
        <p:spPr>
          <a:xfrm rot="10800000">
            <a:off x="1828800" y="536171"/>
            <a:ext cx="6417424" cy="6080760"/>
          </a:xfrm>
          <a:prstGeom prst="halfFrame">
            <a:avLst>
              <a:gd name="adj1" fmla="val 9492"/>
              <a:gd name="adj2" fmla="val 4715"/>
            </a:avLst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25586" y="5951916"/>
            <a:ext cx="47216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spc="300" dirty="0" err="1" smtClean="0">
                <a:solidFill>
                  <a:schemeClr val="bg1"/>
                </a:solidFill>
                <a:latin typeface="PF Monumenta Pro" pitchFamily="2" charset="0"/>
              </a:rPr>
              <a:t>гремучник</a:t>
            </a:r>
            <a:r>
              <a:rPr lang="ru-RU" sz="4000" b="1" spc="300" dirty="0" smtClean="0">
                <a:solidFill>
                  <a:schemeClr val="bg1"/>
                </a:solidFill>
                <a:latin typeface="PF Monumenta Pro" pitchFamily="2" charset="0"/>
              </a:rPr>
              <a:t> </a:t>
            </a:r>
            <a:endParaRPr lang="ru-RU" sz="4000" b="1" spc="300" dirty="0">
              <a:solidFill>
                <a:schemeClr val="bg1"/>
              </a:solidFill>
              <a:latin typeface="PF Monumenta Pro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Мои документы\Мои рисунки\Коллекция фотографий о природе\Животные\Рептилии\Гаттерия.jpg"/>
          <p:cNvPicPr>
            <a:picLocks noChangeAspect="1" noChangeArrowheads="1"/>
          </p:cNvPicPr>
          <p:nvPr/>
        </p:nvPicPr>
        <p:blipFill>
          <a:blip r:embed="rId2" cstate="screen"/>
          <a:stretch>
            <a:fillRect/>
          </a:stretch>
        </p:blipFill>
        <p:spPr bwMode="auto">
          <a:xfrm>
            <a:off x="0" y="0"/>
            <a:ext cx="8000999" cy="6032500"/>
          </a:xfrm>
          <a:prstGeom prst="rect">
            <a:avLst/>
          </a:prstGeom>
          <a:noFill/>
        </p:spPr>
      </p:pic>
      <p:sp>
        <p:nvSpPr>
          <p:cNvPr id="4" name="Половина рамки 3"/>
          <p:cNvSpPr/>
          <p:nvPr/>
        </p:nvSpPr>
        <p:spPr>
          <a:xfrm rot="10800000">
            <a:off x="1828800" y="536171"/>
            <a:ext cx="6417424" cy="6080760"/>
          </a:xfrm>
          <a:prstGeom prst="halfFrame">
            <a:avLst>
              <a:gd name="adj1" fmla="val 9492"/>
              <a:gd name="adj2" fmla="val 4715"/>
            </a:avLst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25586" y="5951916"/>
            <a:ext cx="47216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spc="300" dirty="0" err="1" smtClean="0">
                <a:solidFill>
                  <a:schemeClr val="bg1"/>
                </a:solidFill>
                <a:latin typeface="PF Monumenta Pro" pitchFamily="2" charset="0"/>
              </a:rPr>
              <a:t>хамелион</a:t>
            </a:r>
            <a:r>
              <a:rPr lang="ru-RU" sz="4000" b="1" spc="300" dirty="0" smtClean="0">
                <a:solidFill>
                  <a:schemeClr val="bg1"/>
                </a:solidFill>
                <a:latin typeface="PF Monumenta Pro" pitchFamily="2" charset="0"/>
              </a:rPr>
              <a:t> </a:t>
            </a:r>
            <a:endParaRPr lang="ru-RU" sz="4000" b="1" spc="300" dirty="0">
              <a:solidFill>
                <a:schemeClr val="bg1"/>
              </a:solidFill>
              <a:latin typeface="PF Monumenta Pro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180409" y="83123"/>
          <a:ext cx="6733307" cy="6711513"/>
        </p:xfrm>
        <a:graphic>
          <a:graphicData uri="http://schemas.openxmlformats.org/drawingml/2006/table">
            <a:tbl>
              <a:tblPr/>
              <a:tblGrid>
                <a:gridCol w="749829"/>
                <a:gridCol w="749829"/>
                <a:gridCol w="749829"/>
                <a:gridCol w="749829"/>
                <a:gridCol w="749829"/>
                <a:gridCol w="749829"/>
                <a:gridCol w="749829"/>
                <a:gridCol w="749829"/>
                <a:gridCol w="734675"/>
              </a:tblGrid>
              <a:tr h="575467">
                <a:tc>
                  <a:txBody>
                    <a:bodyPr/>
                    <a:lstStyle/>
                    <a:p>
                      <a:pPr algn="ctr" fontAlgn="b"/>
                      <a:endParaRPr lang="ru-RU" sz="3600" b="1" i="0" u="none" strike="noStrike" dirty="0">
                        <a:solidFill>
                          <a:srgbClr val="17375D"/>
                        </a:solidFill>
                        <a:latin typeface="Calibri"/>
                      </a:endParaRPr>
                    </a:p>
                  </a:txBody>
                  <a:tcPr marL="8067" marR="8067" marT="80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600" b="1" i="0" u="none" strike="noStrike" dirty="0">
                        <a:solidFill>
                          <a:srgbClr val="17375D"/>
                        </a:solidFill>
                        <a:latin typeface="Calibri"/>
                      </a:endParaRPr>
                    </a:p>
                  </a:txBody>
                  <a:tcPr marL="8067" marR="8067" marT="80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600" b="1" i="0" u="none" strike="noStrike" dirty="0">
                        <a:solidFill>
                          <a:srgbClr val="17375D"/>
                        </a:solidFill>
                        <a:latin typeface="Calibri"/>
                      </a:endParaRPr>
                    </a:p>
                  </a:txBody>
                  <a:tcPr marL="8067" marR="8067" marT="80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600" b="1" i="0" u="none" strike="noStrike">
                        <a:solidFill>
                          <a:srgbClr val="17375D"/>
                        </a:solidFill>
                        <a:latin typeface="Calibri"/>
                      </a:endParaRPr>
                    </a:p>
                  </a:txBody>
                  <a:tcPr marL="8067" marR="8067" marT="80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600" b="1" i="0" u="none" strike="noStrike">
                        <a:solidFill>
                          <a:srgbClr val="17375D"/>
                        </a:solidFill>
                        <a:latin typeface="Calibri"/>
                      </a:endParaRPr>
                    </a:p>
                  </a:txBody>
                  <a:tcPr marL="8067" marR="8067" marT="80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600" b="1" i="0" u="none" strike="noStrike">
                        <a:solidFill>
                          <a:srgbClr val="17375D"/>
                        </a:solidFill>
                        <a:latin typeface="Calibri"/>
                      </a:endParaRPr>
                    </a:p>
                  </a:txBody>
                  <a:tcPr marL="8067" marR="8067" marT="80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600" b="1" i="0" u="none" strike="noStrike">
                        <a:solidFill>
                          <a:srgbClr val="17375D"/>
                        </a:solidFill>
                        <a:latin typeface="Calibri"/>
                      </a:endParaRPr>
                    </a:p>
                  </a:txBody>
                  <a:tcPr marL="8067" marR="8067" marT="8067" marB="0" anchor="b">
                    <a:lnL>
                      <a:noFill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8067" marR="8067" marT="8067" marB="0" anchor="b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600" b="1" i="0" u="none" strike="noStrike" dirty="0">
                        <a:solidFill>
                          <a:srgbClr val="17375D"/>
                        </a:solidFill>
                        <a:latin typeface="Calibri"/>
                      </a:endParaRPr>
                    </a:p>
                  </a:txBody>
                  <a:tcPr marL="8067" marR="8067" marT="8067" marB="0" anchor="b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0996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8067" marR="8067" marT="8067" marB="0" anchor="b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600" b="1" i="0" u="none" strike="noStrike" dirty="0">
                        <a:solidFill>
                          <a:srgbClr val="17375D"/>
                        </a:solidFill>
                        <a:latin typeface="Calibri"/>
                      </a:endParaRPr>
                    </a:p>
                  </a:txBody>
                  <a:tcPr marL="8067" marR="8067" marT="8067" marB="0" anchor="b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600" b="1" i="0" u="none" strike="noStrike" dirty="0">
                        <a:solidFill>
                          <a:srgbClr val="17375D"/>
                        </a:solidFill>
                        <a:latin typeface="Calibri"/>
                      </a:endParaRPr>
                    </a:p>
                  </a:txBody>
                  <a:tcPr marL="8067" marR="8067" marT="8067" marB="0" anchor="b">
                    <a:lnL>
                      <a:noFill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8067" marR="8067" marT="8067" marB="0" anchor="b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600" b="1" i="0" u="none" strike="noStrike" dirty="0">
                        <a:solidFill>
                          <a:srgbClr val="17375D"/>
                        </a:solidFill>
                        <a:latin typeface="Calibri"/>
                      </a:endParaRPr>
                    </a:p>
                  </a:txBody>
                  <a:tcPr marL="8067" marR="8067" marT="8067" marB="0" anchor="b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600" b="1" i="0" u="none" strike="noStrike" dirty="0">
                        <a:solidFill>
                          <a:srgbClr val="17375D"/>
                        </a:solidFill>
                        <a:latin typeface="Calibri"/>
                      </a:endParaRPr>
                    </a:p>
                  </a:txBody>
                  <a:tcPr marL="8067" marR="8067" marT="80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600" b="1" i="0" u="none" strike="noStrike">
                        <a:solidFill>
                          <a:srgbClr val="17375D"/>
                        </a:solidFill>
                        <a:latin typeface="Calibri"/>
                      </a:endParaRPr>
                    </a:p>
                  </a:txBody>
                  <a:tcPr marL="8067" marR="8067" marT="8067" marB="0" anchor="b">
                    <a:lnL>
                      <a:noFill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8067" marR="8067" marT="8067" marB="0" anchor="b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600" b="1" i="0" u="none" strike="noStrike" dirty="0">
                        <a:solidFill>
                          <a:srgbClr val="17375D"/>
                        </a:solidFill>
                        <a:latin typeface="Calibri"/>
                      </a:endParaRPr>
                    </a:p>
                  </a:txBody>
                  <a:tcPr marL="8067" marR="8067" marT="8067" marB="0" anchor="b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96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8067" marR="8067" marT="8067" marB="0" anchor="b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600" b="1" i="0" u="none" strike="noStrike">
                        <a:solidFill>
                          <a:srgbClr val="17375D"/>
                        </a:solidFill>
                        <a:latin typeface="Calibri"/>
                      </a:endParaRPr>
                    </a:p>
                  </a:txBody>
                  <a:tcPr marL="8067" marR="8067" marT="8067" marB="0" anchor="b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8067" marR="8067" marT="8067" marB="0" anchor="b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8067" marR="8067" marT="8067" marB="0" anchor="b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8067" marR="8067" marT="8067" marB="0" anchor="b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600" b="1" i="0" u="none" strike="noStrike" dirty="0">
                        <a:solidFill>
                          <a:srgbClr val="17375D"/>
                        </a:solidFill>
                        <a:latin typeface="Calibri"/>
                      </a:endParaRPr>
                    </a:p>
                  </a:txBody>
                  <a:tcPr marL="8067" marR="8067" marT="8067" marB="0" anchor="b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600" b="1" i="0" u="none" strike="noStrike" dirty="0">
                        <a:solidFill>
                          <a:srgbClr val="17375D"/>
                        </a:solidFill>
                        <a:latin typeface="Calibri"/>
                      </a:endParaRPr>
                    </a:p>
                  </a:txBody>
                  <a:tcPr marL="8067" marR="8067" marT="8067" marB="0" anchor="b">
                    <a:lnL>
                      <a:noFill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8067" marR="8067" marT="8067" marB="0" anchor="b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8067" marR="8067" marT="8067" marB="0" anchor="b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96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8067" marR="8067" marT="8067" marB="0" anchor="b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8067" marR="8067" marT="8067" marB="0" anchor="b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8067" marR="8067" marT="8067" marB="0" anchor="b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8067" marR="8067" marT="8067" marB="0" anchor="b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8067" marR="8067" marT="8067" marB="0" anchor="b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8067" marR="8067" marT="8067" marB="0" anchor="b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8067" marR="8067" marT="8067" marB="0" anchor="b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8067" marR="8067" marT="8067" marB="0" anchor="b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8067" marR="8067" marT="8067" marB="0" anchor="b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966">
                <a:tc>
                  <a:txBody>
                    <a:bodyPr/>
                    <a:lstStyle/>
                    <a:p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 marL="8067" marR="8067" marT="8067" marB="0" anchor="b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 marL="8067" marR="8067" marT="8067" marB="0" anchor="b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 marL="8067" marR="8067" marT="8067" marB="0" anchor="b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 marL="8067" marR="8067" marT="8067" marB="0" anchor="b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 marL="8067" marR="8067" marT="8067" marB="0" anchor="b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 marL="8067" marR="8067" marT="8067" marB="0" anchor="b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 marL="8067" marR="8067" marT="8067" marB="0" anchor="b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 marL="8067" marR="8067" marT="8067" marB="0" anchor="b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 marL="8067" marR="8067" marT="8067" marB="0" anchor="b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96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8067" marR="8067" marT="8067" marB="0" anchor="b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8067" marR="8067" marT="8067" marB="0" anchor="b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8067" marR="8067" marT="8067" marB="0" anchor="b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8067" marR="8067" marT="8067" marB="0" anchor="b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8067" marR="8067" marT="8067" marB="0" anchor="b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8067" marR="8067" marT="8067" marB="0" anchor="b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8067" marR="8067" marT="8067" marB="0" anchor="b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8067" marR="8067" marT="8067" marB="0" anchor="b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8067" marR="8067" marT="8067" marB="0" anchor="b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96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8067" marR="8067" marT="8067" marB="0" anchor="b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8067" marR="8067" marT="8067" marB="0" anchor="b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8067" marR="8067" marT="8067" marB="0" anchor="b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600" b="1" i="0" u="none" strike="noStrike">
                        <a:solidFill>
                          <a:srgbClr val="17375D"/>
                        </a:solidFill>
                        <a:latin typeface="Calibri"/>
                      </a:endParaRPr>
                    </a:p>
                  </a:txBody>
                  <a:tcPr marL="8067" marR="8067" marT="8067" marB="0" anchor="b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8067" marR="8067" marT="8067" marB="0" anchor="b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8067" marR="8067" marT="8067" marB="0" anchor="b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8067" marR="8067" marT="8067" marB="0" anchor="b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8067" marR="8067" marT="8067" marB="0" anchor="b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8067" marR="8067" marT="8067" marB="0" anchor="b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96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8067" marR="8067" marT="8067" marB="0" anchor="b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8067" marR="8067" marT="8067" marB="0" anchor="b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600" b="1" i="0" u="none" strike="noStrike">
                        <a:solidFill>
                          <a:srgbClr val="17375D"/>
                        </a:solidFill>
                        <a:latin typeface="Calibri"/>
                      </a:endParaRPr>
                    </a:p>
                  </a:txBody>
                  <a:tcPr marL="8067" marR="8067" marT="8067" marB="0" anchor="b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600" b="1" i="0" u="none" strike="noStrike" dirty="0">
                        <a:solidFill>
                          <a:srgbClr val="17375D"/>
                        </a:solidFill>
                        <a:latin typeface="Calibri"/>
                      </a:endParaRPr>
                    </a:p>
                  </a:txBody>
                  <a:tcPr marL="8067" marR="8067" marT="8067" marB="0" anchor="b">
                    <a:lnL>
                      <a:noFill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8067" marR="8067" marT="8067" marB="0" anchor="b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8067" marR="8067" marT="8067" marB="0" anchor="b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8067" marR="8067" marT="8067" marB="0" anchor="b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8067" marR="8067" marT="8067" marB="0" anchor="b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8067" marR="8067" marT="8067" marB="0" anchor="b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96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8067" marR="8067" marT="8067" marB="0" anchor="b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8067" marR="8067" marT="8067" marB="0" anchor="b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600" b="1" i="0" u="none" strike="noStrike" dirty="0">
                        <a:solidFill>
                          <a:srgbClr val="17375D"/>
                        </a:solidFill>
                        <a:latin typeface="Calibri"/>
                      </a:endParaRPr>
                    </a:p>
                  </a:txBody>
                  <a:tcPr marL="8067" marR="8067" marT="8067" marB="0" anchor="b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600" b="1" i="0" u="none" strike="noStrike">
                        <a:solidFill>
                          <a:srgbClr val="17375D"/>
                        </a:solidFill>
                        <a:latin typeface="Calibri"/>
                      </a:endParaRPr>
                    </a:p>
                  </a:txBody>
                  <a:tcPr marL="8067" marR="8067" marT="8067" marB="0" anchor="b">
                    <a:lnL>
                      <a:noFill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8067" marR="8067" marT="8067" marB="0" anchor="b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8067" marR="8067" marT="8067" marB="0" anchor="b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600" b="1" i="0" u="none" strike="noStrike">
                        <a:solidFill>
                          <a:srgbClr val="17375D"/>
                        </a:solidFill>
                        <a:latin typeface="Calibri"/>
                      </a:endParaRPr>
                    </a:p>
                  </a:txBody>
                  <a:tcPr marL="8067" marR="8067" marT="8067" marB="0" anchor="b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8067" marR="8067" marT="8067" marB="0" anchor="b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8067" marR="8067" marT="8067" marB="0" anchor="b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352">
                <a:tc>
                  <a:txBody>
                    <a:bodyPr/>
                    <a:lstStyle/>
                    <a:p>
                      <a:pPr algn="ctr" fontAlgn="b"/>
                      <a:endParaRPr lang="ru-RU" sz="3600" b="1" i="0" u="none" strike="noStrike">
                        <a:solidFill>
                          <a:srgbClr val="17375D"/>
                        </a:solidFill>
                        <a:latin typeface="Calibri"/>
                      </a:endParaRPr>
                    </a:p>
                  </a:txBody>
                  <a:tcPr marL="8067" marR="8067" marT="8067" marB="0" anchor="b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600" b="1" i="0" u="none" strike="noStrike">
                        <a:solidFill>
                          <a:srgbClr val="17375D"/>
                        </a:solidFill>
                        <a:latin typeface="Calibri"/>
                      </a:endParaRPr>
                    </a:p>
                  </a:txBody>
                  <a:tcPr marL="8067" marR="8067" marT="8067" marB="0" anchor="b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600" b="1" i="0" u="none" strike="noStrike" dirty="0">
                        <a:solidFill>
                          <a:srgbClr val="17375D"/>
                        </a:solidFill>
                        <a:latin typeface="Calibri"/>
                      </a:endParaRPr>
                    </a:p>
                  </a:txBody>
                  <a:tcPr marL="8067" marR="8067" marT="80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600" b="1" i="0" u="none" strike="noStrike" dirty="0">
                        <a:solidFill>
                          <a:srgbClr val="17375D"/>
                        </a:solidFill>
                        <a:latin typeface="Calibri"/>
                      </a:endParaRPr>
                    </a:p>
                  </a:txBody>
                  <a:tcPr marL="8067" marR="8067" marT="8067" marB="0" anchor="b">
                    <a:lnL>
                      <a:noFill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8067" marR="8067" marT="8067" marB="0" anchor="b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8067" marR="8067" marT="8067" marB="0" anchor="b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600" b="1" i="0" u="none" strike="noStrike">
                        <a:solidFill>
                          <a:srgbClr val="17375D"/>
                        </a:solidFill>
                        <a:latin typeface="Calibri"/>
                      </a:endParaRPr>
                    </a:p>
                  </a:txBody>
                  <a:tcPr marL="8067" marR="8067" marT="8067" marB="0" anchor="b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600" b="1" i="0" u="none" strike="noStrike" dirty="0">
                        <a:solidFill>
                          <a:srgbClr val="17375D"/>
                        </a:solidFill>
                        <a:latin typeface="Calibri"/>
                      </a:endParaRPr>
                    </a:p>
                  </a:txBody>
                  <a:tcPr marL="8067" marR="8067" marT="8067" marB="0" anchor="b">
                    <a:lnL>
                      <a:noFill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8067" marR="8067" marT="8067" marB="0" anchor="b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966">
                <a:tc>
                  <a:txBody>
                    <a:bodyPr/>
                    <a:lstStyle/>
                    <a:p>
                      <a:pPr algn="ctr" fontAlgn="b"/>
                      <a:endParaRPr lang="ru-RU" sz="3600" b="1" i="0" u="none" strike="noStrike">
                        <a:solidFill>
                          <a:srgbClr val="17375D"/>
                        </a:solidFill>
                        <a:latin typeface="Calibri"/>
                      </a:endParaRPr>
                    </a:p>
                  </a:txBody>
                  <a:tcPr marL="8067" marR="8067" marT="80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600" b="1" i="0" u="none" strike="noStrike">
                        <a:solidFill>
                          <a:srgbClr val="17375D"/>
                        </a:solidFill>
                        <a:latin typeface="Calibri"/>
                      </a:endParaRPr>
                    </a:p>
                  </a:txBody>
                  <a:tcPr marL="8067" marR="8067" marT="80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600" b="1" i="0" u="none" strike="noStrike" dirty="0">
                        <a:solidFill>
                          <a:srgbClr val="17375D"/>
                        </a:solidFill>
                        <a:latin typeface="Calibri"/>
                      </a:endParaRPr>
                    </a:p>
                  </a:txBody>
                  <a:tcPr marL="8067" marR="8067" marT="80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600" b="1" i="0" u="none" strike="noStrike">
                        <a:solidFill>
                          <a:srgbClr val="17375D"/>
                        </a:solidFill>
                        <a:latin typeface="Calibri"/>
                      </a:endParaRPr>
                    </a:p>
                  </a:txBody>
                  <a:tcPr marL="8067" marR="8067" marT="80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600" b="1" i="0" u="none" strike="noStrike">
                        <a:solidFill>
                          <a:srgbClr val="17375D"/>
                        </a:solidFill>
                        <a:latin typeface="Calibri"/>
                      </a:endParaRPr>
                    </a:p>
                  </a:txBody>
                  <a:tcPr marL="8067" marR="8067" marT="8067" marB="0" anchor="b">
                    <a:lnL>
                      <a:noFill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8067" marR="8067" marT="8067" marB="0" anchor="b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600" b="1" i="0" u="none" strike="noStrike" dirty="0">
                        <a:solidFill>
                          <a:srgbClr val="17375D"/>
                        </a:solidFill>
                        <a:latin typeface="Calibri"/>
                      </a:endParaRPr>
                    </a:p>
                  </a:txBody>
                  <a:tcPr marL="8067" marR="8067" marT="8067" marB="0" anchor="b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600" b="1" i="0" u="none" strike="noStrike" dirty="0">
                        <a:solidFill>
                          <a:srgbClr val="17375D"/>
                        </a:solidFill>
                        <a:latin typeface="Calibri"/>
                      </a:endParaRPr>
                    </a:p>
                  </a:txBody>
                  <a:tcPr marL="8067" marR="8067" marT="80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3600" b="1" i="0" u="none" strike="noStrike" dirty="0">
                        <a:solidFill>
                          <a:srgbClr val="17375D"/>
                        </a:solidFill>
                        <a:latin typeface="Calibri"/>
                      </a:endParaRPr>
                    </a:p>
                  </a:txBody>
                  <a:tcPr marL="8067" marR="8067" marT="8067" marB="0" anchor="b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80409" y="2472827"/>
            <a:ext cx="731518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Т 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11929" y="2489452"/>
            <a:ext cx="731518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Е 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0074" y="2489452"/>
            <a:ext cx="731518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Р 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08219" y="2489453"/>
            <a:ext cx="731518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Р 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72991" y="2489452"/>
            <a:ext cx="731518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А 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54387" y="2489453"/>
            <a:ext cx="731518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Р 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685907" y="2489453"/>
            <a:ext cx="731518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И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434053" y="2489452"/>
            <a:ext cx="731518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У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198824" y="2472828"/>
            <a:ext cx="731518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М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80408" y="644026"/>
            <a:ext cx="731518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</a:rPr>
              <a:t>Г </a:t>
            </a:r>
            <a:endParaRPr lang="ru-RU" sz="4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80408" y="1225917"/>
            <a:ext cx="731518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</a:rPr>
              <a:t>А </a:t>
            </a:r>
            <a:endParaRPr lang="ru-RU" sz="4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180408" y="1841059"/>
            <a:ext cx="731518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</a:rPr>
              <a:t>Т </a:t>
            </a:r>
            <a:endParaRPr lang="ru-RU" sz="4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180408" y="3104598"/>
            <a:ext cx="731518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</a:rPr>
              <a:t>Е </a:t>
            </a:r>
            <a:endParaRPr lang="ru-RU" sz="4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180407" y="3686489"/>
            <a:ext cx="731518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</a:rPr>
              <a:t>Р </a:t>
            </a:r>
            <a:endParaRPr lang="ru-RU" sz="4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180407" y="4301631"/>
            <a:ext cx="731518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</a:rPr>
              <a:t>И </a:t>
            </a:r>
            <a:endParaRPr lang="ru-RU" sz="4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180407" y="4883522"/>
            <a:ext cx="731518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</a:rPr>
              <a:t>Я </a:t>
            </a:r>
            <a:endParaRPr lang="ru-RU" sz="4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928553" y="1857684"/>
            <a:ext cx="731518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</a:rPr>
              <a:t>Г </a:t>
            </a:r>
            <a:endParaRPr lang="ru-RU" sz="4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928554" y="3104598"/>
            <a:ext cx="731518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</a:rPr>
              <a:t>К </a:t>
            </a:r>
            <a:endParaRPr lang="ru-RU" sz="4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928553" y="3686489"/>
            <a:ext cx="731518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</a:rPr>
              <a:t>К </a:t>
            </a:r>
            <a:endParaRPr lang="ru-RU" sz="4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928553" y="4301631"/>
            <a:ext cx="731518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</a:rPr>
              <a:t>О </a:t>
            </a:r>
            <a:endParaRPr lang="ru-RU" sz="4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928553" y="4883522"/>
            <a:ext cx="731518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</a:rPr>
              <a:t>Н </a:t>
            </a:r>
            <a:endParaRPr lang="ru-RU" sz="4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643447" y="1242542"/>
            <a:ext cx="731518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</a:rPr>
              <a:t>В </a:t>
            </a:r>
            <a:endParaRPr lang="ru-RU" sz="4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660074" y="1857685"/>
            <a:ext cx="731518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</a:rPr>
              <a:t>А </a:t>
            </a:r>
            <a:endParaRPr lang="ru-RU" sz="4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676699" y="3087973"/>
            <a:ext cx="731518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</a:rPr>
              <a:t>А </a:t>
            </a:r>
            <a:endParaRPr lang="ru-RU" sz="4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693324" y="3698958"/>
            <a:ext cx="731518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</a:rPr>
              <a:t>Н </a:t>
            </a:r>
            <a:endParaRPr lang="ru-RU" sz="4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441468" y="660651"/>
            <a:ext cx="731518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</a:rPr>
              <a:t>К </a:t>
            </a:r>
            <a:endParaRPr lang="ru-RU" sz="4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424844" y="1242543"/>
            <a:ext cx="731518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</a:rPr>
              <a:t>О </a:t>
            </a:r>
            <a:endParaRPr lang="ru-RU" sz="4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424844" y="1857685"/>
            <a:ext cx="731518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</a:rPr>
              <a:t>Б </a:t>
            </a:r>
            <a:endParaRPr lang="ru-RU" sz="4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424845" y="3104598"/>
            <a:ext cx="731518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</a:rPr>
              <a:t>А </a:t>
            </a:r>
            <a:endParaRPr lang="ru-RU" sz="4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172991" y="1259167"/>
            <a:ext cx="731518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</a:rPr>
              <a:t>А</a:t>
            </a:r>
            <a:endParaRPr lang="ru-RU" sz="4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172991" y="1857685"/>
            <a:ext cx="731518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</a:rPr>
              <a:t>Н </a:t>
            </a:r>
            <a:endParaRPr lang="ru-RU" sz="4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172992" y="3104598"/>
            <a:ext cx="731518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</a:rPr>
              <a:t>К </a:t>
            </a:r>
            <a:endParaRPr lang="ru-RU" sz="4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172991" y="3686489"/>
            <a:ext cx="731518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</a:rPr>
              <a:t>О </a:t>
            </a:r>
            <a:endParaRPr lang="ru-RU" sz="4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172991" y="4301631"/>
            <a:ext cx="731518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</a:rPr>
              <a:t>Н </a:t>
            </a:r>
            <a:endParaRPr lang="ru-RU" sz="4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172991" y="4883522"/>
            <a:ext cx="731518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</a:rPr>
              <a:t>Д </a:t>
            </a:r>
            <a:endParaRPr lang="ru-RU" sz="4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189616" y="5515289"/>
            <a:ext cx="731518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</a:rPr>
              <a:t>А </a:t>
            </a:r>
            <a:endParaRPr lang="ru-RU" sz="4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6417428" y="49875"/>
            <a:ext cx="731518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</a:rPr>
              <a:t>Г</a:t>
            </a:r>
            <a:endParaRPr lang="ru-RU" sz="4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6450680" y="660654"/>
            <a:ext cx="731518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</a:rPr>
              <a:t>Р </a:t>
            </a:r>
            <a:endParaRPr lang="ru-RU" sz="4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6450679" y="1242545"/>
            <a:ext cx="731518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</a:rPr>
              <a:t>Е </a:t>
            </a:r>
            <a:endParaRPr lang="ru-RU" sz="4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6450679" y="1857687"/>
            <a:ext cx="731518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</a:rPr>
              <a:t>М </a:t>
            </a:r>
            <a:endParaRPr lang="ru-RU" sz="4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6417426" y="3121222"/>
            <a:ext cx="731518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</a:rPr>
              <a:t>Ч</a:t>
            </a:r>
            <a:endParaRPr lang="ru-RU" sz="4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6417425" y="3703113"/>
            <a:ext cx="731518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</a:rPr>
              <a:t>Н </a:t>
            </a:r>
            <a:endParaRPr lang="ru-RU" sz="4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6417425" y="4318255"/>
            <a:ext cx="731518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</a:rPr>
              <a:t>И </a:t>
            </a:r>
            <a:endParaRPr lang="ru-RU" sz="4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6417425" y="4900146"/>
            <a:ext cx="731518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</a:rPr>
              <a:t>К </a:t>
            </a:r>
            <a:endParaRPr lang="ru-RU" sz="4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4937762" y="1874308"/>
            <a:ext cx="731518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4000" b="1" dirty="0">
                <a:solidFill>
                  <a:schemeClr val="accent4">
                    <a:lumMod val="75000"/>
                  </a:schemeClr>
                </a:solidFill>
              </a:rPr>
              <a:t>К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4937763" y="3121222"/>
            <a:ext cx="731518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</a:rPr>
              <a:t>О </a:t>
            </a:r>
            <a:endParaRPr lang="ru-RU" sz="4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4937762" y="3703113"/>
            <a:ext cx="731518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</a:rPr>
              <a:t>К </a:t>
            </a:r>
            <a:endParaRPr lang="ru-RU" sz="4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4937762" y="4318255"/>
            <a:ext cx="731518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</a:rPr>
              <a:t>О </a:t>
            </a:r>
            <a:endParaRPr lang="ru-RU" sz="4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4937762" y="4900146"/>
            <a:ext cx="731518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</a:rPr>
              <a:t>Д </a:t>
            </a:r>
            <a:endParaRPr lang="ru-RU" sz="4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4954387" y="5531913"/>
            <a:ext cx="731518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</a:rPr>
              <a:t>И </a:t>
            </a:r>
            <a:endParaRPr lang="ru-RU" sz="4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937762" y="6175947"/>
            <a:ext cx="731518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</a:rPr>
              <a:t>Л </a:t>
            </a:r>
            <a:endParaRPr lang="ru-RU" sz="4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5702532" y="1841057"/>
            <a:ext cx="731518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</a:rPr>
              <a:t>П</a:t>
            </a:r>
            <a:endParaRPr lang="ru-RU" sz="4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5702533" y="3087971"/>
            <a:ext cx="731518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</a:rPr>
              <a:t>Т</a:t>
            </a:r>
            <a:endParaRPr lang="ru-RU" sz="4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5702532" y="3669862"/>
            <a:ext cx="731518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</a:rPr>
              <a:t>О</a:t>
            </a:r>
            <a:endParaRPr lang="ru-RU" sz="4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5702532" y="4285004"/>
            <a:ext cx="731518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</a:rPr>
              <a:t>Н </a:t>
            </a:r>
            <a:endParaRPr lang="ru-RU" sz="4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7165573" y="1275793"/>
            <a:ext cx="731518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</a:rPr>
              <a:t>Х</a:t>
            </a:r>
            <a:endParaRPr lang="ru-RU" sz="4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7165573" y="1874311"/>
            <a:ext cx="731518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</a:rPr>
              <a:t>А </a:t>
            </a:r>
            <a:endParaRPr lang="ru-RU" sz="4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7165574" y="3121224"/>
            <a:ext cx="731518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</a:rPr>
              <a:t>Е </a:t>
            </a:r>
            <a:endParaRPr lang="ru-RU" sz="4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7165573" y="3703115"/>
            <a:ext cx="731518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</a:rPr>
              <a:t>Л </a:t>
            </a:r>
            <a:endParaRPr lang="ru-RU" sz="4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7165573" y="4318257"/>
            <a:ext cx="731518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</a:rPr>
              <a:t>И </a:t>
            </a:r>
            <a:endParaRPr lang="ru-RU" sz="4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7165573" y="4900148"/>
            <a:ext cx="731518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</a:rPr>
              <a:t>О </a:t>
            </a:r>
            <a:endParaRPr lang="ru-RU" sz="4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7182198" y="5531915"/>
            <a:ext cx="731518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</a:rPr>
              <a:t>Н </a:t>
            </a:r>
            <a:endParaRPr lang="ru-RU" sz="4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1379912" y="66500"/>
            <a:ext cx="399010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1</a:t>
            </a:r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endParaRPr lang="ru-RU" sz="4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2128058" y="1313409"/>
            <a:ext cx="399010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2</a:t>
            </a:r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endParaRPr lang="ru-RU" sz="4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2859578" y="698269"/>
            <a:ext cx="399010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3</a:t>
            </a:r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endParaRPr lang="ru-RU" sz="4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3591098" y="99750"/>
            <a:ext cx="399010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4</a:t>
            </a:r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endParaRPr lang="ru-RU" sz="4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4372495" y="681643"/>
            <a:ext cx="399010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5</a:t>
            </a:r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endParaRPr lang="ru-RU" sz="4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5087389" y="1313410"/>
            <a:ext cx="399010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6</a:t>
            </a:r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endParaRPr lang="ru-RU" sz="4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835534" y="1313411"/>
            <a:ext cx="399010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7</a:t>
            </a:r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endParaRPr lang="ru-RU" sz="4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6068289" y="0"/>
            <a:ext cx="399010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8</a:t>
            </a:r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endParaRPr lang="ru-RU" sz="4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7315199" y="681642"/>
            <a:ext cx="399010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9</a:t>
            </a:r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endParaRPr lang="ru-RU" sz="400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8" grpId="0"/>
      <p:bldP spid="19" grpId="0"/>
      <p:bldP spid="20" grpId="0"/>
      <p:bldP spid="28" grpId="0"/>
      <p:bldP spid="29" grpId="0"/>
      <p:bldP spid="30" grpId="0"/>
      <p:bldP spid="31" grpId="0"/>
      <p:bldP spid="32" grpId="0"/>
      <p:bldP spid="33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86" grpId="0"/>
      <p:bldP spid="87" grpId="0"/>
      <p:bldP spid="88" grpId="0"/>
      <p:bldP spid="89" grpId="0"/>
      <p:bldP spid="90" grpId="0"/>
      <p:bldP spid="91" grpId="0"/>
      <p:bldP spid="92" grpId="0"/>
      <p:bldP spid="9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Мои документы\Мои рисунки\Коллекция фотографий о природе\Животные\Рептилии\Гаттерия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8001000" cy="6032500"/>
          </a:xfrm>
          <a:prstGeom prst="rect">
            <a:avLst/>
          </a:prstGeom>
          <a:noFill/>
        </p:spPr>
      </p:pic>
      <p:sp>
        <p:nvSpPr>
          <p:cNvPr id="4" name="Половина рамки 3"/>
          <p:cNvSpPr/>
          <p:nvPr/>
        </p:nvSpPr>
        <p:spPr>
          <a:xfrm rot="10800000">
            <a:off x="1828800" y="536171"/>
            <a:ext cx="6417424" cy="6080760"/>
          </a:xfrm>
          <a:prstGeom prst="halfFrame">
            <a:avLst>
              <a:gd name="adj1" fmla="val 9492"/>
              <a:gd name="adj2" fmla="val 4715"/>
            </a:avLst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25586" y="5951916"/>
            <a:ext cx="47216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spc="300" dirty="0" smtClean="0">
                <a:solidFill>
                  <a:schemeClr val="bg1"/>
                </a:solidFill>
                <a:latin typeface="PF Monumenta Pro" pitchFamily="2" charset="0"/>
              </a:rPr>
              <a:t>Гаттерия </a:t>
            </a:r>
            <a:endParaRPr lang="ru-RU" sz="4000" b="1" spc="300" dirty="0">
              <a:solidFill>
                <a:schemeClr val="bg1"/>
              </a:solidFill>
              <a:latin typeface="PF Monumenta Pro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Мои документы\Мои рисунки\Коллекция фотографий о природе\Животные\Рептилии\Гаттерия.jpg"/>
          <p:cNvPicPr>
            <a:picLocks noChangeAspect="1" noChangeArrowheads="1"/>
          </p:cNvPicPr>
          <p:nvPr/>
        </p:nvPicPr>
        <p:blipFill>
          <a:blip r:embed="rId2" cstate="screen"/>
          <a:stretch>
            <a:fillRect/>
          </a:stretch>
        </p:blipFill>
        <p:spPr bwMode="auto">
          <a:xfrm>
            <a:off x="0" y="0"/>
            <a:ext cx="8001000" cy="6032500"/>
          </a:xfrm>
          <a:prstGeom prst="rect">
            <a:avLst/>
          </a:prstGeom>
          <a:noFill/>
        </p:spPr>
      </p:pic>
      <p:sp>
        <p:nvSpPr>
          <p:cNvPr id="4" name="Половина рамки 3"/>
          <p:cNvSpPr/>
          <p:nvPr/>
        </p:nvSpPr>
        <p:spPr>
          <a:xfrm rot="10800000">
            <a:off x="1828800" y="536171"/>
            <a:ext cx="6417424" cy="6080760"/>
          </a:xfrm>
          <a:prstGeom prst="halfFrame">
            <a:avLst>
              <a:gd name="adj1" fmla="val 9492"/>
              <a:gd name="adj2" fmla="val 4715"/>
            </a:avLst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25586" y="5951916"/>
            <a:ext cx="47216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spc="300" dirty="0" err="1" smtClean="0">
                <a:solidFill>
                  <a:schemeClr val="bg1"/>
                </a:solidFill>
                <a:latin typeface="PF Monumenta Pro" pitchFamily="2" charset="0"/>
              </a:rPr>
              <a:t>Геккон</a:t>
            </a:r>
            <a:r>
              <a:rPr lang="ru-RU" sz="4000" b="1" spc="300" dirty="0" smtClean="0">
                <a:solidFill>
                  <a:schemeClr val="bg1"/>
                </a:solidFill>
                <a:latin typeface="PF Monumenta Pro" pitchFamily="2" charset="0"/>
              </a:rPr>
              <a:t> </a:t>
            </a:r>
            <a:endParaRPr lang="ru-RU" sz="4000" b="1" spc="300" dirty="0">
              <a:solidFill>
                <a:schemeClr val="bg1"/>
              </a:solidFill>
              <a:latin typeface="PF Monumenta Pro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Мои документы\Мои рисунки\Коллекция фотографий о природе\Животные\Рептилии\Гаттерия.jpg"/>
          <p:cNvPicPr>
            <a:picLocks noChangeAspect="1" noChangeArrowheads="1"/>
          </p:cNvPicPr>
          <p:nvPr/>
        </p:nvPicPr>
        <p:blipFill>
          <a:blip r:embed="rId2" cstate="screen"/>
          <a:stretch>
            <a:fillRect/>
          </a:stretch>
        </p:blipFill>
        <p:spPr bwMode="auto">
          <a:xfrm>
            <a:off x="0" y="0"/>
            <a:ext cx="8001000" cy="6032500"/>
          </a:xfrm>
          <a:prstGeom prst="rect">
            <a:avLst/>
          </a:prstGeom>
          <a:noFill/>
        </p:spPr>
      </p:pic>
      <p:sp>
        <p:nvSpPr>
          <p:cNvPr id="4" name="Половина рамки 3"/>
          <p:cNvSpPr/>
          <p:nvPr/>
        </p:nvSpPr>
        <p:spPr>
          <a:xfrm rot="10800000">
            <a:off x="1828800" y="536171"/>
            <a:ext cx="6417424" cy="6080760"/>
          </a:xfrm>
          <a:prstGeom prst="halfFrame">
            <a:avLst>
              <a:gd name="adj1" fmla="val 9492"/>
              <a:gd name="adj2" fmla="val 4715"/>
            </a:avLst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25586" y="5951916"/>
            <a:ext cx="47216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spc="300" dirty="0" smtClean="0">
                <a:solidFill>
                  <a:schemeClr val="bg1"/>
                </a:solidFill>
                <a:latin typeface="PF Monumenta Pro" pitchFamily="2" charset="0"/>
              </a:rPr>
              <a:t>варан </a:t>
            </a:r>
            <a:endParaRPr lang="ru-RU" sz="4000" b="1" spc="300" dirty="0">
              <a:solidFill>
                <a:schemeClr val="bg1"/>
              </a:solidFill>
              <a:latin typeface="PF Monumenta Pro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Мои документы\Мои рисунки\Коллекция фотографий о природе\Животные\Рептилии\Гаттерия.jpg"/>
          <p:cNvPicPr>
            <a:picLocks noChangeAspect="1" noChangeArrowheads="1"/>
          </p:cNvPicPr>
          <p:nvPr/>
        </p:nvPicPr>
        <p:blipFill>
          <a:blip r:embed="rId2" cstate="screen"/>
          <a:stretch>
            <a:fillRect/>
          </a:stretch>
        </p:blipFill>
        <p:spPr bwMode="auto">
          <a:xfrm>
            <a:off x="0" y="0"/>
            <a:ext cx="8001000" cy="6032500"/>
          </a:xfrm>
          <a:prstGeom prst="rect">
            <a:avLst/>
          </a:prstGeom>
          <a:noFill/>
        </p:spPr>
      </p:pic>
      <p:sp>
        <p:nvSpPr>
          <p:cNvPr id="4" name="Половина рамки 3"/>
          <p:cNvSpPr/>
          <p:nvPr/>
        </p:nvSpPr>
        <p:spPr>
          <a:xfrm rot="10800000">
            <a:off x="266007" y="536171"/>
            <a:ext cx="7980217" cy="6080760"/>
          </a:xfrm>
          <a:prstGeom prst="halfFrame">
            <a:avLst>
              <a:gd name="adj1" fmla="val 9492"/>
              <a:gd name="adj2" fmla="val 4715"/>
            </a:avLst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2015" y="5951916"/>
            <a:ext cx="80467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spc="300" dirty="0" smtClean="0">
                <a:solidFill>
                  <a:schemeClr val="bg1"/>
                </a:solidFill>
                <a:latin typeface="PF Monumenta Pro" pitchFamily="2" charset="0"/>
              </a:rPr>
              <a:t>Кобра очковая </a:t>
            </a:r>
            <a:endParaRPr lang="ru-RU" sz="4000" b="1" spc="300" dirty="0">
              <a:solidFill>
                <a:schemeClr val="bg1"/>
              </a:solidFill>
              <a:latin typeface="PF Monumenta Pro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Мои документы\Мои рисунки\Коллекция фотографий о природе\Животные\Рептилии\Гаттерия.jpg"/>
          <p:cNvPicPr>
            <a:picLocks noChangeAspect="1" noChangeArrowheads="1"/>
          </p:cNvPicPr>
          <p:nvPr/>
        </p:nvPicPr>
        <p:blipFill>
          <a:blip r:embed="rId2" cstate="screen"/>
          <a:stretch>
            <a:fillRect/>
          </a:stretch>
        </p:blipFill>
        <p:spPr bwMode="auto">
          <a:xfrm>
            <a:off x="0" y="0"/>
            <a:ext cx="8001000" cy="6032500"/>
          </a:xfrm>
          <a:prstGeom prst="rect">
            <a:avLst/>
          </a:prstGeom>
          <a:noFill/>
        </p:spPr>
      </p:pic>
      <p:sp>
        <p:nvSpPr>
          <p:cNvPr id="4" name="Половина рамки 3"/>
          <p:cNvSpPr/>
          <p:nvPr/>
        </p:nvSpPr>
        <p:spPr>
          <a:xfrm rot="10800000">
            <a:off x="1828800" y="536171"/>
            <a:ext cx="6417424" cy="6080760"/>
          </a:xfrm>
          <a:prstGeom prst="halfFrame">
            <a:avLst>
              <a:gd name="adj1" fmla="val 9492"/>
              <a:gd name="adj2" fmla="val 4715"/>
            </a:avLst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25586" y="5951916"/>
            <a:ext cx="47216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spc="300" dirty="0" smtClean="0">
                <a:solidFill>
                  <a:schemeClr val="bg1"/>
                </a:solidFill>
                <a:latin typeface="PF Monumenta Pro" pitchFamily="2" charset="0"/>
              </a:rPr>
              <a:t>анаконда</a:t>
            </a:r>
            <a:endParaRPr lang="ru-RU" sz="4000" b="1" spc="300" dirty="0">
              <a:solidFill>
                <a:schemeClr val="bg1"/>
              </a:solidFill>
              <a:latin typeface="PF Monumenta Pro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Мои документы\Мои рисунки\Коллекция фотографий о природе\Животные\Рептилии\Гаттерия.jpg"/>
          <p:cNvPicPr>
            <a:picLocks noChangeAspect="1" noChangeArrowheads="1"/>
          </p:cNvPicPr>
          <p:nvPr/>
        </p:nvPicPr>
        <p:blipFill>
          <a:blip r:embed="rId2" cstate="screen"/>
          <a:stretch>
            <a:fillRect/>
          </a:stretch>
        </p:blipFill>
        <p:spPr bwMode="auto">
          <a:xfrm>
            <a:off x="0" y="0"/>
            <a:ext cx="8001000" cy="6032500"/>
          </a:xfrm>
          <a:prstGeom prst="rect">
            <a:avLst/>
          </a:prstGeom>
          <a:noFill/>
        </p:spPr>
      </p:pic>
      <p:sp>
        <p:nvSpPr>
          <p:cNvPr id="4" name="Половина рамки 3"/>
          <p:cNvSpPr/>
          <p:nvPr/>
        </p:nvSpPr>
        <p:spPr>
          <a:xfrm rot="10800000">
            <a:off x="0" y="536171"/>
            <a:ext cx="8246224" cy="6080760"/>
          </a:xfrm>
          <a:prstGeom prst="halfFrame">
            <a:avLst>
              <a:gd name="adj1" fmla="val 9492"/>
              <a:gd name="adj2" fmla="val 4715"/>
            </a:avLst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6051666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spc="300" dirty="0" smtClean="0">
                <a:solidFill>
                  <a:schemeClr val="bg1"/>
                </a:solidFill>
                <a:latin typeface="PF Monumenta Pro" pitchFamily="2" charset="0"/>
              </a:rPr>
              <a:t>Крокодил гребенчатый</a:t>
            </a:r>
            <a:endParaRPr lang="ru-RU" sz="3200" b="1" spc="300" dirty="0">
              <a:solidFill>
                <a:schemeClr val="bg1"/>
              </a:solidFill>
              <a:latin typeface="PF Monumenta Pro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Мои документы\Мои рисунки\Коллекция фотографий о природе\Животные\Рептилии\Гаттерия.jpg"/>
          <p:cNvPicPr>
            <a:picLocks noChangeAspect="1" noChangeArrowheads="1"/>
          </p:cNvPicPr>
          <p:nvPr/>
        </p:nvPicPr>
        <p:blipFill>
          <a:blip r:embed="rId2" cstate="screen"/>
          <a:stretch>
            <a:fillRect/>
          </a:stretch>
        </p:blipFill>
        <p:spPr bwMode="auto">
          <a:xfrm>
            <a:off x="0" y="0"/>
            <a:ext cx="8001000" cy="6032500"/>
          </a:xfrm>
          <a:prstGeom prst="rect">
            <a:avLst/>
          </a:prstGeom>
          <a:noFill/>
        </p:spPr>
      </p:pic>
      <p:sp>
        <p:nvSpPr>
          <p:cNvPr id="4" name="Половина рамки 3"/>
          <p:cNvSpPr/>
          <p:nvPr/>
        </p:nvSpPr>
        <p:spPr>
          <a:xfrm rot="10800000">
            <a:off x="0" y="536171"/>
            <a:ext cx="8246224" cy="6080760"/>
          </a:xfrm>
          <a:prstGeom prst="halfFrame">
            <a:avLst>
              <a:gd name="adj1" fmla="val 9492"/>
              <a:gd name="adj2" fmla="val 4715"/>
            </a:avLst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5951916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spc="300" dirty="0" smtClean="0">
                <a:solidFill>
                  <a:schemeClr val="bg1"/>
                </a:solidFill>
                <a:latin typeface="PF Monumenta Pro" pitchFamily="2" charset="0"/>
              </a:rPr>
              <a:t>Питон сетчатый </a:t>
            </a:r>
            <a:endParaRPr lang="ru-RU" sz="4000" b="1" spc="300" dirty="0">
              <a:solidFill>
                <a:schemeClr val="bg1"/>
              </a:solidFill>
              <a:latin typeface="PF Monumenta Pro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83</Words>
  <Application>Microsoft Office PowerPoint</Application>
  <PresentationFormat>Экран (4:3)</PresentationFormat>
  <Paragraphs>80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Елена</cp:lastModifiedBy>
  <cp:revision>18</cp:revision>
  <dcterms:created xsi:type="dcterms:W3CDTF">2009-02-26T15:10:31Z</dcterms:created>
  <dcterms:modified xsi:type="dcterms:W3CDTF">2011-11-19T05:09:11Z</dcterms:modified>
</cp:coreProperties>
</file>