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DF5F1-594E-4FC0-8F3A-7EB198B599F7}" type="datetimeFigureOut">
              <a:rPr lang="ru-RU" smtClean="0"/>
              <a:t>01.12.2013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2684A-1057-4BF0-9F98-BE2C28A8A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163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DF5F1-594E-4FC0-8F3A-7EB198B599F7}" type="datetimeFigureOut">
              <a:rPr lang="ru-RU" smtClean="0"/>
              <a:t>01.12.2013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2684A-1057-4BF0-9F98-BE2C28A8A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257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DF5F1-594E-4FC0-8F3A-7EB198B599F7}" type="datetimeFigureOut">
              <a:rPr lang="ru-RU" smtClean="0"/>
              <a:t>01.12.2013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2684A-1057-4BF0-9F98-BE2C28A8A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0478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DF5F1-594E-4FC0-8F3A-7EB198B599F7}" type="datetimeFigureOut">
              <a:rPr lang="ru-RU" smtClean="0"/>
              <a:t>01.12.2013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2684A-1057-4BF0-9F98-BE2C28A8A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393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DF5F1-594E-4FC0-8F3A-7EB198B599F7}" type="datetimeFigureOut">
              <a:rPr lang="ru-RU" smtClean="0"/>
              <a:t>01.12.2013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2684A-1057-4BF0-9F98-BE2C28A8A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5531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DF5F1-594E-4FC0-8F3A-7EB198B599F7}" type="datetimeFigureOut">
              <a:rPr lang="ru-RU" smtClean="0"/>
              <a:t>01.12.2013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2684A-1057-4BF0-9F98-BE2C28A8A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891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DF5F1-594E-4FC0-8F3A-7EB198B599F7}" type="datetimeFigureOut">
              <a:rPr lang="ru-RU" smtClean="0"/>
              <a:t>01.12.2013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2684A-1057-4BF0-9F98-BE2C28A8A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546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DF5F1-594E-4FC0-8F3A-7EB198B599F7}" type="datetimeFigureOut">
              <a:rPr lang="ru-RU" smtClean="0"/>
              <a:t>01.12.2013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2684A-1057-4BF0-9F98-BE2C28A8A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4943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DF5F1-594E-4FC0-8F3A-7EB198B599F7}" type="datetimeFigureOut">
              <a:rPr lang="ru-RU" smtClean="0"/>
              <a:t>01.12.2013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2684A-1057-4BF0-9F98-BE2C28A8A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3746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DF5F1-594E-4FC0-8F3A-7EB198B599F7}" type="datetimeFigureOut">
              <a:rPr lang="ru-RU" smtClean="0"/>
              <a:t>01.12.2013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2684A-1057-4BF0-9F98-BE2C28A8A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7587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DF5F1-594E-4FC0-8F3A-7EB198B599F7}" type="datetimeFigureOut">
              <a:rPr lang="ru-RU" smtClean="0"/>
              <a:t>01.12.2013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2684A-1057-4BF0-9F98-BE2C28A8A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6130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6DF5F1-594E-4FC0-8F3A-7EB198B599F7}" type="datetimeFigureOut">
              <a:rPr lang="ru-RU" smtClean="0"/>
              <a:t>01.12.2013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A2684A-1057-4BF0-9F98-BE2C28A8A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4297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4370"/>
            <a:ext cx="9138173" cy="6853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0317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5400" b="1" dirty="0" smtClean="0">
                <a:latin typeface="Monotype Corsiva" pitchFamily="66" charset="0"/>
              </a:rPr>
              <a:t>Минутка   чистописания</a:t>
            </a:r>
            <a:endParaRPr lang="ru-RU" sz="5400" b="1" dirty="0">
              <a:latin typeface="Monotype Corsiva" pitchFamily="66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sz="4400" i="1" dirty="0" smtClean="0"/>
              <a:t>Не делай ничего постыдного ни в присутствии других, ни в тайне. Первым твоим законом должно быть уважение к самому себе. </a:t>
            </a:r>
          </a:p>
          <a:p>
            <a:pPr marL="0" indent="0" algn="r">
              <a:buNone/>
            </a:pPr>
            <a:r>
              <a:rPr lang="ru-RU" dirty="0"/>
              <a:t>	</a:t>
            </a:r>
            <a:r>
              <a:rPr lang="ru-RU" dirty="0" smtClean="0"/>
              <a:t>	</a:t>
            </a:r>
            <a:r>
              <a:rPr lang="ru-RU" i="1" dirty="0" smtClean="0"/>
              <a:t>Пифагор</a:t>
            </a:r>
            <a:endParaRPr lang="ru-RU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4393037"/>
            <a:ext cx="1942315" cy="2354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6359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Образуй глаголы настоящего времени: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000" dirty="0" smtClean="0">
                <a:solidFill>
                  <a:srgbClr val="7030A0"/>
                </a:solidFill>
              </a:rPr>
              <a:t>ПИСАТЬ</a:t>
            </a:r>
          </a:p>
          <a:p>
            <a:pPr marL="0" indent="0" algn="ctr">
              <a:buNone/>
            </a:pPr>
            <a:r>
              <a:rPr lang="ru-RU" sz="6000" dirty="0" smtClean="0">
                <a:solidFill>
                  <a:srgbClr val="7030A0"/>
                </a:solidFill>
              </a:rPr>
              <a:t>НАПИСАТЬ</a:t>
            </a:r>
          </a:p>
          <a:p>
            <a:pPr marL="0" indent="0" algn="ctr">
              <a:buNone/>
            </a:pPr>
            <a:r>
              <a:rPr lang="ru-RU" sz="6000" dirty="0" smtClean="0">
                <a:solidFill>
                  <a:srgbClr val="7030A0"/>
                </a:solidFill>
              </a:rPr>
              <a:t>ГОВОРИТЬ</a:t>
            </a:r>
          </a:p>
          <a:p>
            <a:pPr marL="0" indent="0" algn="ctr">
              <a:buNone/>
            </a:pPr>
            <a:r>
              <a:rPr lang="ru-RU" sz="6000" dirty="0" smtClean="0">
                <a:solidFill>
                  <a:srgbClr val="7030A0"/>
                </a:solidFill>
              </a:rPr>
              <a:t>СКАЗАТЬ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4" y="3451610"/>
            <a:ext cx="2584923" cy="3201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23060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496944" cy="1143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200" dirty="0" smtClean="0"/>
              <a:t>ОТ ГЛАГОЛОВ НАСТОЯЩЕГО ВРЕМЕНИ ОБРАЗУЙТЕ ГЛАГОЛЫ ПРОШЕДШЕГО ВРЕМЕНИ: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sz="6000" dirty="0" smtClean="0">
                <a:solidFill>
                  <a:schemeClr val="tx2"/>
                </a:solidFill>
              </a:rPr>
              <a:t>УЧИТЬ</a:t>
            </a:r>
          </a:p>
          <a:p>
            <a:pPr marL="0" indent="0" algn="r">
              <a:buNone/>
            </a:pPr>
            <a:r>
              <a:rPr lang="ru-RU" sz="6000" dirty="0" smtClean="0">
                <a:solidFill>
                  <a:schemeClr val="tx2"/>
                </a:solidFill>
              </a:rPr>
              <a:t>КУПИТЬ</a:t>
            </a:r>
          </a:p>
          <a:p>
            <a:pPr marL="0" indent="0" algn="r">
              <a:buNone/>
            </a:pPr>
            <a:r>
              <a:rPr lang="ru-RU" sz="6000" dirty="0" smtClean="0">
                <a:solidFill>
                  <a:schemeClr val="tx2"/>
                </a:solidFill>
              </a:rPr>
              <a:t>ПОУЖИНАТЬ</a:t>
            </a:r>
          </a:p>
          <a:p>
            <a:pPr marL="0" indent="0" algn="r">
              <a:buNone/>
            </a:pPr>
            <a:r>
              <a:rPr lang="ru-RU" sz="6000" dirty="0" smtClean="0">
                <a:solidFill>
                  <a:schemeClr val="tx2"/>
                </a:solidFill>
              </a:rPr>
              <a:t>БЛЕСНУТЬ</a:t>
            </a:r>
            <a:endParaRPr lang="ru-RU" sz="6000" dirty="0">
              <a:solidFill>
                <a:schemeClr val="tx2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50" y="1772816"/>
            <a:ext cx="3664486" cy="4250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4468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5400" b="1" dirty="0" smtClean="0"/>
              <a:t>ПОДУМАЙ!</a:t>
            </a:r>
            <a:endParaRPr lang="ru-RU" sz="5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5400" dirty="0">
                <a:solidFill>
                  <a:srgbClr val="0070C0"/>
                </a:solidFill>
              </a:rPr>
              <a:t>с</a:t>
            </a:r>
            <a:r>
              <a:rPr lang="ru-RU" sz="5400" dirty="0" smtClean="0">
                <a:solidFill>
                  <a:srgbClr val="0070C0"/>
                </a:solidFill>
              </a:rPr>
              <a:t>нег блестел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5400" dirty="0">
                <a:solidFill>
                  <a:srgbClr val="0070C0"/>
                </a:solidFill>
              </a:rPr>
              <a:t>л</a:t>
            </a:r>
            <a:r>
              <a:rPr lang="ru-RU" sz="5400" dirty="0" smtClean="0">
                <a:solidFill>
                  <a:srgbClr val="0070C0"/>
                </a:solidFill>
              </a:rPr>
              <a:t>уна блестела</a:t>
            </a:r>
            <a:br>
              <a:rPr lang="ru-RU" sz="5400" dirty="0" smtClean="0">
                <a:solidFill>
                  <a:srgbClr val="0070C0"/>
                </a:solidFill>
              </a:rPr>
            </a:br>
            <a:r>
              <a:rPr lang="ru-RU" sz="5400" dirty="0" smtClean="0">
                <a:solidFill>
                  <a:srgbClr val="0070C0"/>
                </a:solidFill>
              </a:rPr>
              <a:t>озеро блестело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5400" dirty="0">
                <a:solidFill>
                  <a:srgbClr val="0070C0"/>
                </a:solidFill>
              </a:rPr>
              <a:t>з</a:t>
            </a:r>
            <a:r>
              <a:rPr lang="ru-RU" sz="5400" dirty="0" smtClean="0">
                <a:solidFill>
                  <a:srgbClr val="0070C0"/>
                </a:solidFill>
              </a:rPr>
              <a:t>вёзды блестели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224" y="5085184"/>
            <a:ext cx="2198645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8159" y="3339916"/>
            <a:ext cx="2280129" cy="1710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95192" y="1628800"/>
            <a:ext cx="2193032" cy="1644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345689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30</Words>
  <Application>Microsoft Office PowerPoint</Application>
  <PresentationFormat>Экран (4:3)</PresentationFormat>
  <Paragraphs>17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Минутка   чистописания</vt:lpstr>
      <vt:lpstr>Образуй глаголы настоящего времени:</vt:lpstr>
      <vt:lpstr>ОТ ГЛАГОЛОВ НАСТОЯЩЕГО ВРЕМЕНИ ОБРАЗУЙТЕ ГЛАГОЛЫ ПРОШЕДШЕГО ВРЕМЕНИ:</vt:lpstr>
      <vt:lpstr>ПОДУМАЙ!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</dc:creator>
  <cp:lastModifiedBy>Ольга</cp:lastModifiedBy>
  <cp:revision>5</cp:revision>
  <dcterms:created xsi:type="dcterms:W3CDTF">2013-01-08T13:09:33Z</dcterms:created>
  <dcterms:modified xsi:type="dcterms:W3CDTF">2013-12-01T18:09:36Z</dcterms:modified>
</cp:coreProperties>
</file>