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vbaProjectSignature.bin" ContentType="application/vnd.ms-office.vbaProjectSignature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9" autoAdjust="0"/>
    <p:restoredTop sz="82373" autoAdjust="0"/>
  </p:normalViewPr>
  <p:slideViewPr>
    <p:cSldViewPr>
      <p:cViewPr>
        <p:scale>
          <a:sx n="65" d="100"/>
          <a:sy n="65" d="100"/>
        </p:scale>
        <p:origin x="-173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baProject.bin.rels><?xml version="1.0" encoding="UTF-8" standalone="yes"?>
<Relationships xmlns="http://schemas.openxmlformats.org/package/2006/relationships"><Relationship Id="rId1" Type="http://schemas.microsoft.com/office/2006/relationships/vbaProjectSignature" Target="vbaProjectSignature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35EB-4DCB-4883-805F-A79B3E9624C8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D01A9-2D47-4815-8CB1-6811B071A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Обработка и подсчет результатов реализованы с помощью</a:t>
            </a:r>
            <a:r>
              <a:rPr lang="ru-RU" baseline="0" dirty="0" smtClean="0"/>
              <a:t> макросов. Чтобы тренажер работал, необходимо разрешить </a:t>
            </a:r>
            <a:r>
              <a:rPr lang="en-US" baseline="0" dirty="0" smtClean="0"/>
              <a:t>PowerPoint </a:t>
            </a:r>
            <a:r>
              <a:rPr lang="ru-RU" baseline="0" dirty="0" smtClean="0"/>
              <a:t>запускать макросы с помощью соответствующих настроек. Тренажер следует всегда запускать с первого слайда. </a:t>
            </a:r>
          </a:p>
          <a:p>
            <a:endParaRPr lang="ru-RU" baseline="0" dirty="0" smtClean="0"/>
          </a:p>
          <a:p>
            <a:r>
              <a:rPr lang="ru-RU" baseline="0" smtClean="0"/>
              <a:t>Желаю удачи!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0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66"/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3601" y="87288"/>
            <a:ext cx="5619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584" y="87288"/>
            <a:ext cx="561975" cy="533400"/>
          </a:xfrm>
          <a:prstGeom prst="rect">
            <a:avLst/>
          </a:prstGeom>
        </p:spPr>
      </p:pic>
      <p:pic>
        <p:nvPicPr>
          <p:cNvPr id="10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61600" y="86400"/>
            <a:ext cx="561975" cy="533400"/>
          </a:xfrm>
          <a:prstGeom prst="rect">
            <a:avLst/>
          </a:prstGeom>
        </p:spPr>
      </p:pic>
      <p:pic>
        <p:nvPicPr>
          <p:cNvPr id="11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00" y="86400"/>
            <a:ext cx="561975" cy="533400"/>
          </a:xfrm>
          <a:prstGeom prst="rect">
            <a:avLst/>
          </a:prstGeom>
        </p:spPr>
      </p:pic>
      <p:pic>
        <p:nvPicPr>
          <p:cNvPr id="12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63200" y="86400"/>
            <a:ext cx="561975" cy="533400"/>
          </a:xfrm>
          <a:prstGeom prst="rect">
            <a:avLst/>
          </a:prstGeom>
        </p:spPr>
      </p:pic>
      <p:pic>
        <p:nvPicPr>
          <p:cNvPr id="13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9600" y="86400"/>
            <a:ext cx="561975" cy="533400"/>
          </a:xfrm>
          <a:prstGeom prst="rect">
            <a:avLst/>
          </a:prstGeom>
        </p:spPr>
      </p:pic>
      <p:pic>
        <p:nvPicPr>
          <p:cNvPr id="14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96000" y="86400"/>
            <a:ext cx="561975" cy="533400"/>
          </a:xfrm>
          <a:prstGeom prst="rect">
            <a:avLst/>
          </a:prstGeom>
        </p:spPr>
      </p:pic>
      <p:pic>
        <p:nvPicPr>
          <p:cNvPr id="15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62400" y="86400"/>
            <a:ext cx="561975" cy="533400"/>
          </a:xfrm>
          <a:prstGeom prst="rect">
            <a:avLst/>
          </a:prstGeom>
        </p:spPr>
      </p:pic>
      <p:pic>
        <p:nvPicPr>
          <p:cNvPr id="16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8800" y="86400"/>
            <a:ext cx="5619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ru-RU" dirty="0" smtClean="0"/>
              <a:t>Тренажер по орфографии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8168"/>
            <a:ext cx="6944816" cy="184705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Правописание гласных после шипящих.</a:t>
            </a:r>
          </a:p>
          <a:p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Составила </a:t>
            </a:r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Кузина Е. Б.</a:t>
            </a:r>
            <a:endParaRPr 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2800" dirty="0">
                <a:solidFill>
                  <a:schemeClr val="bg1"/>
                </a:solidFill>
              </a:rPr>
              <a:t>п</a:t>
            </a:r>
            <a:r>
              <a:rPr lang="ru-RU" sz="12800" dirty="0" smtClean="0">
                <a:solidFill>
                  <a:schemeClr val="bg1"/>
                </a:solidFill>
              </a:rPr>
              <a:t>ерч_тки</a:t>
            </a:r>
            <a:endParaRPr lang="en-US" sz="128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я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81018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454272" y="642918"/>
            <a:ext cx="806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а</a:t>
            </a:r>
            <a:endParaRPr lang="en-US" sz="5400" dirty="0"/>
          </a:p>
        </p:txBody>
      </p:sp>
      <p:pic>
        <p:nvPicPr>
          <p:cNvPr id="5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3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3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>
                <a:solidFill>
                  <a:schemeClr val="bg1"/>
                </a:solidFill>
              </a:rPr>
              <a:t>з</a:t>
            </a:r>
            <a:r>
              <a:rPr lang="ru-RU" sz="13800" dirty="0" smtClean="0">
                <a:solidFill>
                  <a:schemeClr val="bg1"/>
                </a:solidFill>
              </a:rPr>
              <a:t>апущ_</a:t>
            </a:r>
            <a:endParaRPr lang="en-US" sz="138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5026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03682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715536" y="576844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</a:t>
            </a:r>
            <a:endParaRPr lang="en-US" sz="5400" dirty="0"/>
          </a:p>
        </p:txBody>
      </p:sp>
      <p:pic>
        <p:nvPicPr>
          <p:cNvPr id="5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2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500174"/>
            <a:ext cx="5643602" cy="13287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РЕЗУЛЬТАТ: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6" name="Picture 5" descr="app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714752"/>
            <a:ext cx="561975" cy="533400"/>
          </a:xfrm>
          <a:prstGeom prst="rect">
            <a:avLst/>
          </a:prstGeom>
        </p:spPr>
      </p:pic>
      <p:pic>
        <p:nvPicPr>
          <p:cNvPr id="7" name="Picture 6" descr="app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3071810"/>
            <a:ext cx="561975" cy="533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7193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</a:t>
            </a:r>
            <a:endParaRPr lang="en-US" dirty="0">
              <a:solidFill>
                <a:schemeClr val="bg1"/>
              </a:solidFill>
              <a:latin typeface="Segoe Semi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4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</a:t>
            </a:r>
            <a:endParaRPr lang="en-US" dirty="0">
              <a:solidFill>
                <a:schemeClr val="bg1"/>
              </a:solidFill>
              <a:latin typeface="Segoe Semibold" pitchFamily="34" charset="0"/>
            </a:endParaRPr>
          </a:p>
        </p:txBody>
      </p:sp>
      <p:sp>
        <p:nvSpPr>
          <p:cNvPr id="16" name="Rounded Rectangle 15">
            <a:hlinkClick r:id="" action="ppaction://macro?name=CleanResults"/>
          </p:cNvPr>
          <p:cNvSpPr/>
          <p:nvPr/>
        </p:nvSpPr>
        <p:spPr>
          <a:xfrm>
            <a:off x="3000364" y="4714884"/>
            <a:ext cx="3143272" cy="107157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Segoe Semibold" pitchFamily="34" charset="0"/>
              </a:rPr>
              <a:t>Выйти</a:t>
            </a:r>
            <a:endParaRPr lang="en-US" sz="4400" dirty="0">
              <a:latin typeface="Segoe Semi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ПРАВИЛА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36332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В тренажере 9 заданий</a:t>
            </a:r>
          </a:p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Используйте левую кнопку мыши, чтобы выбрать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ответ</a:t>
            </a:r>
          </a:p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В любой момент вы можете выйти из викторины – для этого нажмите клавишу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ESC.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За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каждый правильный ответ вы получите зеленое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яблоко       ,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за неправильный –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красное       . 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На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последнем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слайде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подсчитывается результат: количество правильных и неправильных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ответов</a:t>
            </a:r>
          </a:p>
        </p:txBody>
      </p:sp>
      <p:pic>
        <p:nvPicPr>
          <p:cNvPr id="4" name="Picture 5" descr="app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801" y="3933056"/>
            <a:ext cx="561975" cy="533400"/>
          </a:xfrm>
          <a:prstGeom prst="rect">
            <a:avLst/>
          </a:prstGeom>
        </p:spPr>
      </p:pic>
      <p:pic>
        <p:nvPicPr>
          <p:cNvPr id="5" name="Picture 6" descr="app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3933056"/>
            <a:ext cx="561975" cy="533400"/>
          </a:xfrm>
          <a:prstGeom prst="rect">
            <a:avLst/>
          </a:prstGeom>
        </p:spPr>
      </p:pic>
      <p:sp>
        <p:nvSpPr>
          <p:cNvPr id="6" name="Rounded Rectangle 3">
            <a:hlinkClick r:id="" action="ppaction://macro?name=StartButton"/>
          </p:cNvPr>
          <p:cNvSpPr/>
          <p:nvPr/>
        </p:nvSpPr>
        <p:spPr>
          <a:xfrm>
            <a:off x="2998800" y="5013176"/>
            <a:ext cx="314327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Начать</a:t>
            </a:r>
            <a:endParaRPr lang="en-US" sz="4400" dirty="0">
              <a:latin typeface="Segoe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1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0700" dirty="0">
                <a:solidFill>
                  <a:schemeClr val="bg1"/>
                </a:solidFill>
              </a:rPr>
              <a:t>д</a:t>
            </a:r>
            <a:r>
              <a:rPr lang="ru-RU" sz="10700" dirty="0" smtClean="0">
                <a:solidFill>
                  <a:schemeClr val="bg1"/>
                </a:solidFill>
              </a:rPr>
              <a:t>уш_стые</a:t>
            </a:r>
            <a:endParaRPr lang="en-US" sz="107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/>
          </p:cNvPr>
          <p:cNvSpPr txBox="1"/>
          <p:nvPr/>
        </p:nvSpPr>
        <p:spPr>
          <a:xfrm>
            <a:off x="-1174377" y="392178"/>
            <a:ext cx="6575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и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ы</a:t>
            </a:r>
            <a:endParaRPr lang="en-US" sz="5400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0700" dirty="0">
                <a:solidFill>
                  <a:schemeClr val="bg1"/>
                </a:solidFill>
              </a:rPr>
              <a:t>к</a:t>
            </a:r>
            <a:r>
              <a:rPr lang="ru-RU" sz="10700" dirty="0" smtClean="0">
                <a:solidFill>
                  <a:schemeClr val="bg1"/>
                </a:solidFill>
              </a:rPr>
              <a:t>рольч_та</a:t>
            </a:r>
            <a:endParaRPr lang="en-US" sz="107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я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/>
          </p:cNvPr>
          <p:cNvSpPr txBox="1"/>
          <p:nvPr/>
        </p:nvSpPr>
        <p:spPr>
          <a:xfrm>
            <a:off x="9715536" y="576844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а</a:t>
            </a:r>
            <a:endParaRPr lang="en-US" sz="5400" dirty="0"/>
          </a:p>
        </p:txBody>
      </p:sp>
      <p:pic>
        <p:nvPicPr>
          <p:cNvPr id="2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2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>
                <a:solidFill>
                  <a:schemeClr val="bg1"/>
                </a:solidFill>
              </a:rPr>
              <a:t>е</a:t>
            </a:r>
            <a:r>
              <a:rPr lang="ru-RU" sz="13800" dirty="0" smtClean="0">
                <a:solidFill>
                  <a:schemeClr val="bg1"/>
                </a:solidFill>
              </a:rPr>
              <a:t>рш_</a:t>
            </a:r>
            <a:endParaRPr lang="en-US" sz="13800" dirty="0">
              <a:solidFill>
                <a:schemeClr val="bg1"/>
              </a:solidFill>
            </a:endParaRPr>
          </a:p>
        </p:txBody>
      </p:sp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46709"/>
            <a:ext cx="1647825" cy="4638675"/>
          </a:xfrm>
          <a:prstGeom prst="rect">
            <a:avLst/>
          </a:prstGeom>
        </p:spPr>
      </p:pic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6400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1412"/>
            <a:ext cx="7938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ы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/>
          </p:cNvPr>
          <p:cNvSpPr txBox="1"/>
          <p:nvPr/>
        </p:nvSpPr>
        <p:spPr>
          <a:xfrm>
            <a:off x="9715536" y="576844"/>
            <a:ext cx="559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и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 err="1" smtClean="0">
                <a:solidFill>
                  <a:schemeClr val="bg1"/>
                </a:solidFill>
              </a:rPr>
              <a:t>ч</a:t>
            </a:r>
            <a:r>
              <a:rPr lang="ru-RU" sz="13800" dirty="0" err="1" smtClean="0">
                <a:solidFill>
                  <a:schemeClr val="bg1"/>
                </a:solidFill>
              </a:rPr>
              <a:t>_десно</a:t>
            </a:r>
            <a:endParaRPr lang="en-US" sz="138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733187" y="431655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>
              <a:snd r:embed="rId3" name="applause.wav"/>
            </a:hlinkClick>
          </p:cNvPr>
          <p:cNvSpPr txBox="1"/>
          <p:nvPr/>
        </p:nvSpPr>
        <p:spPr>
          <a:xfrm>
            <a:off x="-1174377" y="391412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у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ю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 smtClean="0">
                <a:solidFill>
                  <a:schemeClr val="bg1"/>
                </a:solidFill>
              </a:rPr>
              <a:t>пищ_т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>
              <a:snd r:embed="rId3" name="applause.wav"/>
            </a:hlinkClick>
          </p:cNvPr>
          <p:cNvSpPr txBox="1"/>
          <p:nvPr/>
        </p:nvSpPr>
        <p:spPr>
          <a:xfrm>
            <a:off x="-1174377" y="392178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а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я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40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0700" dirty="0">
                <a:solidFill>
                  <a:schemeClr val="bg1"/>
                </a:solidFill>
              </a:rPr>
              <a:t>ж</a:t>
            </a:r>
            <a:r>
              <a:rPr lang="ru-RU" sz="10700" dirty="0" smtClean="0">
                <a:solidFill>
                  <a:schemeClr val="bg1"/>
                </a:solidFill>
              </a:rPr>
              <a:t>_вотное</a:t>
            </a:r>
            <a:endParaRPr lang="en-US" sz="107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7938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ы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8" name="applause.wav"/>
            </a:hlinkClick>
          </p:cNvPr>
          <p:cNvSpPr txBox="1"/>
          <p:nvPr/>
        </p:nvSpPr>
        <p:spPr>
          <a:xfrm>
            <a:off x="9715536" y="576844"/>
            <a:ext cx="559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и</a:t>
            </a:r>
            <a:endParaRPr lang="en-US" sz="5400" dirty="0"/>
          </a:p>
        </p:txBody>
      </p:sp>
      <p:pic>
        <p:nvPicPr>
          <p:cNvPr id="41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2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>
                <a:solidFill>
                  <a:schemeClr val="bg1"/>
                </a:solidFill>
              </a:rPr>
              <a:t>ч</a:t>
            </a:r>
            <a:r>
              <a:rPr lang="ru-RU" sz="13800" dirty="0" smtClean="0">
                <a:solidFill>
                  <a:schemeClr val="bg1"/>
                </a:solidFill>
              </a:rPr>
              <a:t>_йник</a:t>
            </a:r>
            <a:endParaRPr lang="en-US" sz="138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я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81018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715536" y="53505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а</a:t>
            </a:r>
            <a:endParaRPr lang="en-US" sz="6600" dirty="0"/>
          </a:p>
        </p:txBody>
      </p:sp>
      <p:pic>
        <p:nvPicPr>
          <p:cNvPr id="4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MSC_RU-RU_SpellTraining_withmacr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6C4A24-E3A3-4769-939B-C633D45C4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MSC_RU-RU_SpellTraining_withmacros</Template>
  <TotalTime>70</TotalTime>
  <Words>264</Words>
  <Application>Microsoft Office PowerPoint</Application>
  <PresentationFormat>Экран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MSC_RU-RU_SpellTraining_withmacros</vt:lpstr>
      <vt:lpstr>Тренажер по орфографии</vt:lpstr>
      <vt:lpstr>ПРАВИЛА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орфографии</dc:title>
  <dc:subject>Тренажер по орфографии</dc:subject>
  <dc:creator>Илья</dc:creator>
  <dc:description>Корпорация Майкрософт
Тренажер по орфографии</dc:description>
  <cp:lastModifiedBy>Илья</cp:lastModifiedBy>
  <cp:revision>12</cp:revision>
  <dcterms:created xsi:type="dcterms:W3CDTF">2013-11-30T16:34:25Z</dcterms:created>
  <dcterms:modified xsi:type="dcterms:W3CDTF">2013-11-30T23:40:08Z</dcterms:modified>
  <cp:category>Тренажер по орфографии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TC027023359991</vt:lpwstr>
  </property>
</Properties>
</file>