
<file path=[Content_Types].xml><?xml version="1.0" encoding="utf-8"?>
<Types xmlns="http://schemas.openxmlformats.org/package/2006/content-types">
  <Default Extension="png" ContentType="image/png"/>
  <Default Extension="bin" ContentType="application/vnd.ms-office.vbaProject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ms-powerpoint.presentation.macroEnabled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vbaProjectSignature.bin" ContentType="application/vnd.ms-office.vbaProjectSignature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5"/>
  </p:notesMasterIdLst>
  <p:sldIdLst>
    <p:sldId id="25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3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9" autoAdjust="0"/>
    <p:restoredTop sz="82373" autoAdjust="0"/>
  </p:normalViewPr>
  <p:slideViewPr>
    <p:cSldViewPr>
      <p:cViewPr>
        <p:scale>
          <a:sx n="65" d="100"/>
          <a:sy n="65" d="100"/>
        </p:scale>
        <p:origin x="-173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20" Type="http://schemas.microsoft.com/office/2006/relationships/vbaProject" Target="vbaProject.bin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_rels/vbaProject.bin.rels><?xml version="1.0" encoding="UTF-8" standalone="yes"?>
<Relationships xmlns="http://schemas.openxmlformats.org/package/2006/relationships"><Relationship Id="rId1" Type="http://schemas.microsoft.com/office/2006/relationships/vbaProjectSignature" Target="vbaProjectSignature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A35EB-4DCB-4883-805F-A79B3E9624C8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D01A9-2D47-4815-8CB1-6811B071A3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082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Обработка и подсчет результатов реализованы с помощью</a:t>
            </a:r>
            <a:r>
              <a:rPr lang="ru-RU" baseline="0" dirty="0" smtClean="0"/>
              <a:t> макросов. Чтобы тренажер работал, необходимо разрешить </a:t>
            </a:r>
            <a:r>
              <a:rPr lang="en-US" baseline="0" dirty="0" smtClean="0"/>
              <a:t>PowerPoint </a:t>
            </a:r>
            <a:r>
              <a:rPr lang="ru-RU" baseline="0" dirty="0" smtClean="0"/>
              <a:t>запускать макросы с помощью соответствующих настроек. Тренажер следует всегда запускать с первого слайда. </a:t>
            </a:r>
          </a:p>
          <a:p>
            <a:endParaRPr lang="ru-RU" baseline="0" dirty="0" smtClean="0"/>
          </a:p>
          <a:p>
            <a:r>
              <a:rPr lang="ru-RU" baseline="0" smtClean="0"/>
              <a:t>Желаю удачи!</a:t>
            </a:r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D01A9-2D47-4815-8CB1-6811B071A39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69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D01A9-2D47-4815-8CB1-6811B071A39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602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FF66"/>
                </a:solidFill>
                <a:latin typeface="Segoe Scrip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93601" y="87288"/>
            <a:ext cx="561975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27584" y="87288"/>
            <a:ext cx="561975" cy="533400"/>
          </a:xfrm>
          <a:prstGeom prst="rect">
            <a:avLst/>
          </a:prstGeom>
        </p:spPr>
      </p:pic>
      <p:pic>
        <p:nvPicPr>
          <p:cNvPr id="10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461600" y="86400"/>
            <a:ext cx="561975" cy="533400"/>
          </a:xfrm>
          <a:prstGeom prst="rect">
            <a:avLst/>
          </a:prstGeom>
        </p:spPr>
      </p:pic>
      <p:pic>
        <p:nvPicPr>
          <p:cNvPr id="11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95200" y="86400"/>
            <a:ext cx="561975" cy="533400"/>
          </a:xfrm>
          <a:prstGeom prst="rect">
            <a:avLst/>
          </a:prstGeom>
        </p:spPr>
      </p:pic>
      <p:pic>
        <p:nvPicPr>
          <p:cNvPr id="12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263200" y="86400"/>
            <a:ext cx="561975" cy="533400"/>
          </a:xfrm>
          <a:prstGeom prst="rect">
            <a:avLst/>
          </a:prstGeom>
        </p:spPr>
      </p:pic>
      <p:pic>
        <p:nvPicPr>
          <p:cNvPr id="13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629600" y="86400"/>
            <a:ext cx="561975" cy="533400"/>
          </a:xfrm>
          <a:prstGeom prst="rect">
            <a:avLst/>
          </a:prstGeom>
        </p:spPr>
      </p:pic>
      <p:pic>
        <p:nvPicPr>
          <p:cNvPr id="14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996000" y="86400"/>
            <a:ext cx="561975" cy="533400"/>
          </a:xfrm>
          <a:prstGeom prst="rect">
            <a:avLst/>
          </a:prstGeom>
        </p:spPr>
      </p:pic>
      <p:pic>
        <p:nvPicPr>
          <p:cNvPr id="15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62400" y="86400"/>
            <a:ext cx="561975" cy="533400"/>
          </a:xfrm>
          <a:prstGeom prst="rect">
            <a:avLst/>
          </a:prstGeom>
        </p:spPr>
      </p:pic>
      <p:pic>
        <p:nvPicPr>
          <p:cNvPr id="16" name="Picture 6" descr="apple.pn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728800" y="86400"/>
            <a:ext cx="561975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0D901-52C0-4B70-B886-BC5519CD75DF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3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audio" Target="../media/audio2.wav"/><Relationship Id="rId9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3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audio" Target="../media/audio2.wav"/><Relationship Id="rId9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audio" Target="../media/audio3.wav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3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audio" Target="../media/audio2.wav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audio" Target="../media/audio3.wav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audio" Target="../media/audio3.wav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3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audio" Target="../media/audio2.wav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/>
          <a:lstStyle/>
          <a:p>
            <a:r>
              <a:rPr lang="ru-RU" dirty="0" smtClean="0"/>
              <a:t>Тренажер по орфографии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8168"/>
            <a:ext cx="6944816" cy="184705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>
                    <a:lumMod val="65000"/>
                  </a:schemeClr>
                </a:solidFill>
              </a:rPr>
              <a:t>Сочетания чу-</a:t>
            </a:r>
            <a:r>
              <a:rPr lang="ru-RU" sz="3600" b="1" dirty="0" err="1" smtClean="0">
                <a:solidFill>
                  <a:schemeClr val="bg1">
                    <a:lumMod val="65000"/>
                  </a:schemeClr>
                </a:solidFill>
              </a:rPr>
              <a:t>щу</a:t>
            </a:r>
            <a:endParaRPr lang="ru-RU" sz="36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bg1">
                    <a:lumMod val="65000"/>
                  </a:schemeClr>
                </a:solidFill>
              </a:rPr>
              <a:t>Составила Кузина Е. Б.</a:t>
            </a:r>
            <a:endParaRPr lang="en-US" sz="36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9600" y="72000"/>
            <a:ext cx="561975" cy="533400"/>
          </a:xfrm>
          <a:prstGeom prst="rect">
            <a:avLst/>
          </a:prstGeom>
        </p:spPr>
      </p:pic>
      <p:pic>
        <p:nvPicPr>
          <p:cNvPr id="7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29600" y="72000"/>
            <a:ext cx="561975" cy="533400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6600" dirty="0">
                <a:solidFill>
                  <a:schemeClr val="bg1"/>
                </a:solidFill>
              </a:rPr>
              <a:t>и</a:t>
            </a:r>
            <a:r>
              <a:rPr lang="ru-RU" sz="16600" dirty="0" smtClean="0">
                <a:solidFill>
                  <a:schemeClr val="bg1"/>
                </a:solidFill>
              </a:rPr>
              <a:t>щ_</a:t>
            </a:r>
            <a:endParaRPr lang="en-US" sz="16600" dirty="0">
              <a:solidFill>
                <a:schemeClr val="bg1"/>
              </a:solidFill>
            </a:endParaRPr>
          </a:p>
        </p:txBody>
      </p:sp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0000" y="2643182"/>
            <a:ext cx="1524000" cy="4171950"/>
          </a:xfrm>
          <a:prstGeom prst="rect">
            <a:avLst/>
          </a:prstGeom>
        </p:spPr>
      </p:pic>
      <p:pic>
        <p:nvPicPr>
          <p:cNvPr id="30" name="Рисунок 29" descr="Boy_think_tmpl_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2219325"/>
            <a:ext cx="1647825" cy="4638675"/>
          </a:xfrm>
          <a:prstGeom prst="rect">
            <a:avLst/>
          </a:prstGeom>
        </p:spPr>
      </p:pic>
      <p:pic>
        <p:nvPicPr>
          <p:cNvPr id="8" name="Picture 7" descr="Boy_think_tmpl.png">
            <a:hlinkClick r:id="" action="ppaction://macro?name=RedApple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638300" y="357166"/>
            <a:ext cx="1638300" cy="1790700"/>
          </a:xfrm>
          <a:prstGeom prst="rect">
            <a:avLst/>
          </a:prstGeom>
        </p:spPr>
      </p:pic>
      <p:sp>
        <p:nvSpPr>
          <p:cNvPr id="10" name="TextBox 9">
            <a:hlinkClick r:id="" action="ppaction://macro?name=RedApple"/>
          </p:cNvPr>
          <p:cNvSpPr txBox="1"/>
          <p:nvPr/>
        </p:nvSpPr>
        <p:spPr>
          <a:xfrm>
            <a:off x="-1174377" y="392178"/>
            <a:ext cx="81945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Segoe Semibold" pitchFamily="34" charset="0"/>
              </a:rPr>
              <a:t>ю</a:t>
            </a:r>
            <a:endParaRPr lang="en-US" sz="6600" dirty="0">
              <a:latin typeface="Segoe Semibold" pitchFamily="34" charset="0"/>
            </a:endParaRPr>
          </a:p>
        </p:txBody>
      </p:sp>
      <p:pic>
        <p:nvPicPr>
          <p:cNvPr id="9" name="Picture 8" descr="Girl_think_tmpl.png">
            <a:hlinkClick r:id="" action="ppaction://macro?name=GreenApple">
              <a:snd r:embed="rId4" name="applause.wav"/>
            </a:hlinkClick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44000" y="581018"/>
            <a:ext cx="1752600" cy="1847850"/>
          </a:xfrm>
          <a:prstGeom prst="rect">
            <a:avLst/>
          </a:prstGeom>
        </p:spPr>
      </p:pic>
      <p:sp>
        <p:nvSpPr>
          <p:cNvPr id="13" name="TextBox 12">
            <a:hlinkClick r:id="" action="ppaction://macro?name=GreenApple">
              <a:snd r:embed="rId4" name="applause.wav"/>
            </a:hlinkClick>
          </p:cNvPr>
          <p:cNvSpPr txBox="1"/>
          <p:nvPr/>
        </p:nvSpPr>
        <p:spPr>
          <a:xfrm>
            <a:off x="9454272" y="642918"/>
            <a:ext cx="806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у</a:t>
            </a:r>
            <a:endParaRPr lang="en-US" sz="5400" dirty="0"/>
          </a:p>
        </p:txBody>
      </p:sp>
      <p:pic>
        <p:nvPicPr>
          <p:cNvPr id="51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52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16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17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18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19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20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21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22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pic>
        <p:nvPicPr>
          <p:cNvPr id="23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pic>
        <p:nvPicPr>
          <p:cNvPr id="24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2400" y="72000"/>
            <a:ext cx="561975" cy="533400"/>
          </a:xfrm>
          <a:prstGeom prst="rect">
            <a:avLst/>
          </a:prstGeom>
        </p:spPr>
      </p:pic>
      <p:pic>
        <p:nvPicPr>
          <p:cNvPr id="25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62400" y="72000"/>
            <a:ext cx="561975" cy="533400"/>
          </a:xfrm>
          <a:prstGeom prst="rect">
            <a:avLst/>
          </a:prstGeom>
        </p:spPr>
      </p:pic>
      <p:pic>
        <p:nvPicPr>
          <p:cNvPr id="26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6000" y="72000"/>
            <a:ext cx="561975" cy="533400"/>
          </a:xfrm>
          <a:prstGeom prst="rect">
            <a:avLst/>
          </a:prstGeom>
        </p:spPr>
      </p:pic>
      <p:pic>
        <p:nvPicPr>
          <p:cNvPr id="27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6000" y="72000"/>
            <a:ext cx="561975" cy="53340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2123728" y="393305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Щелкните левой кнопкой мыши по букве в «облаке», чтобы выбрать вариант ответа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4000"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3200" y="72000"/>
            <a:ext cx="561975" cy="533400"/>
          </a:xfrm>
          <a:prstGeom prst="rect">
            <a:avLst/>
          </a:prstGeom>
        </p:spPr>
      </p:pic>
      <p:pic>
        <p:nvPicPr>
          <p:cNvPr id="7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63200" y="72000"/>
            <a:ext cx="561975" cy="533400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6600" dirty="0">
                <a:solidFill>
                  <a:schemeClr val="bg1"/>
                </a:solidFill>
              </a:rPr>
              <a:t>у</a:t>
            </a:r>
            <a:r>
              <a:rPr lang="ru-RU" sz="16600" dirty="0" smtClean="0">
                <a:solidFill>
                  <a:schemeClr val="bg1"/>
                </a:solidFill>
              </a:rPr>
              <a:t>гощ_</a:t>
            </a:r>
            <a:endParaRPr lang="en-US" sz="16600" dirty="0">
              <a:solidFill>
                <a:schemeClr val="bg1"/>
              </a:solidFill>
            </a:endParaRPr>
          </a:p>
        </p:txBody>
      </p:sp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0000" y="2643182"/>
            <a:ext cx="1524000" cy="4171950"/>
          </a:xfrm>
          <a:prstGeom prst="rect">
            <a:avLst/>
          </a:prstGeom>
        </p:spPr>
      </p:pic>
      <p:pic>
        <p:nvPicPr>
          <p:cNvPr id="30" name="Рисунок 29" descr="Boy_think_tmpl_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2219325"/>
            <a:ext cx="1647825" cy="4638675"/>
          </a:xfrm>
          <a:prstGeom prst="rect">
            <a:avLst/>
          </a:prstGeom>
        </p:spPr>
      </p:pic>
      <p:pic>
        <p:nvPicPr>
          <p:cNvPr id="8" name="Picture 7" descr="Boy_think_tmpl.png">
            <a:hlinkClick r:id="" action="ppaction://macro?name=RedApple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638300" y="357166"/>
            <a:ext cx="1638300" cy="1703682"/>
          </a:xfrm>
          <a:prstGeom prst="rect">
            <a:avLst/>
          </a:prstGeom>
        </p:spPr>
      </p:pic>
      <p:sp>
        <p:nvSpPr>
          <p:cNvPr id="10" name="TextBox 9">
            <a:hlinkClick r:id="" action="ppaction://macro?name=RedApple"/>
          </p:cNvPr>
          <p:cNvSpPr txBox="1"/>
          <p:nvPr/>
        </p:nvSpPr>
        <p:spPr>
          <a:xfrm>
            <a:off x="-1174377" y="392178"/>
            <a:ext cx="81945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Segoe Semibold" pitchFamily="34" charset="0"/>
              </a:rPr>
              <a:t>ю</a:t>
            </a:r>
            <a:endParaRPr lang="en-US" sz="6600" dirty="0">
              <a:latin typeface="Segoe Semibold" pitchFamily="34" charset="0"/>
            </a:endParaRPr>
          </a:p>
        </p:txBody>
      </p:sp>
      <p:pic>
        <p:nvPicPr>
          <p:cNvPr id="9" name="Picture 8" descr="Girl_think_tmpl.png">
            <a:hlinkClick r:id="" action="ppaction://macro?name=GreenApple">
              <a:snd r:embed="rId4" name="applause.wav"/>
            </a:hlinkClick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44000" y="500042"/>
            <a:ext cx="1752600" cy="1847850"/>
          </a:xfrm>
          <a:prstGeom prst="rect">
            <a:avLst/>
          </a:prstGeom>
        </p:spPr>
      </p:pic>
      <p:sp>
        <p:nvSpPr>
          <p:cNvPr id="13" name="TextBox 12">
            <a:hlinkClick r:id="" action="ppaction://macro?name=GreenApple">
              <a:snd r:embed="rId4" name="applause.wav"/>
            </a:hlinkClick>
          </p:cNvPr>
          <p:cNvSpPr txBox="1"/>
          <p:nvPr/>
        </p:nvSpPr>
        <p:spPr>
          <a:xfrm>
            <a:off x="9715536" y="576844"/>
            <a:ext cx="4988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у</a:t>
            </a:r>
            <a:endParaRPr lang="en-US" sz="5400" dirty="0"/>
          </a:p>
        </p:txBody>
      </p:sp>
      <p:pic>
        <p:nvPicPr>
          <p:cNvPr id="57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58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16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17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18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19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20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21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22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pic>
        <p:nvPicPr>
          <p:cNvPr id="23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pic>
        <p:nvPicPr>
          <p:cNvPr id="24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2400" y="72000"/>
            <a:ext cx="561975" cy="533400"/>
          </a:xfrm>
          <a:prstGeom prst="rect">
            <a:avLst/>
          </a:prstGeom>
        </p:spPr>
      </p:pic>
      <p:pic>
        <p:nvPicPr>
          <p:cNvPr id="25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62400" y="72000"/>
            <a:ext cx="561975" cy="533400"/>
          </a:xfrm>
          <a:prstGeom prst="rect">
            <a:avLst/>
          </a:prstGeom>
        </p:spPr>
      </p:pic>
      <p:pic>
        <p:nvPicPr>
          <p:cNvPr id="26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6000" y="72000"/>
            <a:ext cx="561975" cy="533400"/>
          </a:xfrm>
          <a:prstGeom prst="rect">
            <a:avLst/>
          </a:prstGeom>
        </p:spPr>
      </p:pic>
      <p:pic>
        <p:nvPicPr>
          <p:cNvPr id="27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6000" y="72000"/>
            <a:ext cx="561975" cy="533400"/>
          </a:xfrm>
          <a:prstGeom prst="rect">
            <a:avLst/>
          </a:prstGeom>
        </p:spPr>
      </p:pic>
      <p:pic>
        <p:nvPicPr>
          <p:cNvPr id="28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9600" y="72000"/>
            <a:ext cx="561975" cy="533400"/>
          </a:xfrm>
          <a:prstGeom prst="rect">
            <a:avLst/>
          </a:prstGeom>
        </p:spPr>
      </p:pic>
      <p:pic>
        <p:nvPicPr>
          <p:cNvPr id="29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29600" y="72000"/>
            <a:ext cx="561975" cy="5334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2123728" y="393305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Щелкните левой кнопкой мыши по букве в «облаке», чтобы выбрать вариант ответа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4000"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1500174"/>
            <a:ext cx="5643602" cy="13287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>
                <a:solidFill>
                  <a:schemeClr val="bg1"/>
                </a:solidFill>
              </a:rPr>
              <a:t>РЕЗУЛЬТАТ:</a:t>
            </a:r>
            <a:endParaRPr lang="en-US" sz="8000" dirty="0">
              <a:solidFill>
                <a:schemeClr val="bg1"/>
              </a:solidFill>
            </a:endParaRPr>
          </a:p>
        </p:txBody>
      </p:sp>
      <p:pic>
        <p:nvPicPr>
          <p:cNvPr id="6" name="Picture 5" descr="app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3714752"/>
            <a:ext cx="561975" cy="533400"/>
          </a:xfrm>
          <a:prstGeom prst="rect">
            <a:avLst/>
          </a:prstGeom>
        </p:spPr>
      </p:pic>
      <p:pic>
        <p:nvPicPr>
          <p:cNvPr id="7" name="Picture 6" descr="app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0430" y="3071810"/>
            <a:ext cx="561975" cy="5334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071934" y="314324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Х</a:t>
            </a:r>
            <a:endParaRPr lang="en-US" dirty="0">
              <a:solidFill>
                <a:schemeClr val="bg1"/>
              </a:solidFill>
              <a:latin typeface="Segoe Semi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71934" y="378619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Х</a:t>
            </a:r>
            <a:endParaRPr lang="en-US" dirty="0">
              <a:solidFill>
                <a:schemeClr val="bg1"/>
              </a:solidFill>
              <a:latin typeface="Segoe Semibold" pitchFamily="34" charset="0"/>
            </a:endParaRPr>
          </a:p>
        </p:txBody>
      </p:sp>
      <p:sp>
        <p:nvSpPr>
          <p:cNvPr id="16" name="Rounded Rectangle 15">
            <a:hlinkClick r:id="" action="ppaction://macro?name=CleanResults"/>
          </p:cNvPr>
          <p:cNvSpPr/>
          <p:nvPr/>
        </p:nvSpPr>
        <p:spPr>
          <a:xfrm>
            <a:off x="3000364" y="4714884"/>
            <a:ext cx="3143272" cy="107157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Segoe Semibold" pitchFamily="34" charset="0"/>
              </a:rPr>
              <a:t>Выйти</a:t>
            </a:r>
            <a:endParaRPr lang="en-US" sz="4400" dirty="0">
              <a:latin typeface="Segoe Semibold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ПРАВИЛА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16832"/>
            <a:ext cx="7920880" cy="363326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В тренажере 9 заданий</a:t>
            </a:r>
          </a:p>
          <a:p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Используйте левую кнопку мыши, чтобы выбрать 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ответ</a:t>
            </a:r>
          </a:p>
          <a:p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В любой момент вы можете выйти из викторины – для этого нажмите клавишу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ESC.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За </a:t>
            </a:r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каждый правильный ответ вы получите зеленое 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яблоко       , </a:t>
            </a:r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за неправильный – 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красное       . </a:t>
            </a:r>
          </a:p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На </a:t>
            </a:r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последнем 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слайде </a:t>
            </a:r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подсчитывается результат: количество правильных и неправильных 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ответов</a:t>
            </a:r>
          </a:p>
        </p:txBody>
      </p:sp>
      <p:pic>
        <p:nvPicPr>
          <p:cNvPr id="4" name="Picture 5" descr="app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3801" y="3933056"/>
            <a:ext cx="561975" cy="533400"/>
          </a:xfrm>
          <a:prstGeom prst="rect">
            <a:avLst/>
          </a:prstGeom>
        </p:spPr>
      </p:pic>
      <p:pic>
        <p:nvPicPr>
          <p:cNvPr id="5" name="Picture 6" descr="app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2200" y="3933056"/>
            <a:ext cx="561975" cy="533400"/>
          </a:xfrm>
          <a:prstGeom prst="rect">
            <a:avLst/>
          </a:prstGeom>
        </p:spPr>
      </p:pic>
      <p:sp>
        <p:nvSpPr>
          <p:cNvPr id="6" name="Rounded Rectangle 3">
            <a:hlinkClick r:id="" action="ppaction://macro?name=StartButton"/>
          </p:cNvPr>
          <p:cNvSpPr/>
          <p:nvPr/>
        </p:nvSpPr>
        <p:spPr>
          <a:xfrm>
            <a:off x="2998800" y="5013176"/>
            <a:ext cx="3143272" cy="9361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Начать</a:t>
            </a:r>
            <a:endParaRPr lang="en-US" sz="4400" dirty="0">
              <a:latin typeface="Segoe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41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ppl.png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400" y="86400"/>
            <a:ext cx="561975" cy="533400"/>
          </a:xfrm>
          <a:prstGeom prst="rect">
            <a:avLst/>
          </a:prstGeom>
        </p:spPr>
      </p:pic>
      <p:pic>
        <p:nvPicPr>
          <p:cNvPr id="7" name="Picture 6" descr="apple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400" y="86400"/>
            <a:ext cx="561975" cy="533400"/>
          </a:xfrm>
          <a:prstGeom prst="rect">
            <a:avLst/>
          </a:prstGeom>
        </p:spPr>
      </p:pic>
      <p:sp>
        <p:nvSpPr>
          <p:cNvPr id="18" name="Заголовок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6600" dirty="0">
                <a:solidFill>
                  <a:schemeClr val="bg1"/>
                </a:solidFill>
              </a:rPr>
              <a:t>щ</a:t>
            </a:r>
            <a:r>
              <a:rPr lang="ru-RU" sz="16600" dirty="0" smtClean="0">
                <a:solidFill>
                  <a:schemeClr val="bg1"/>
                </a:solidFill>
              </a:rPr>
              <a:t>_ка</a:t>
            </a:r>
            <a:endParaRPr lang="en-US" sz="16600" dirty="0">
              <a:solidFill>
                <a:schemeClr val="bg1"/>
              </a:solidFill>
            </a:endParaRPr>
          </a:p>
        </p:txBody>
      </p:sp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0000" y="2643182"/>
            <a:ext cx="1524000" cy="4171950"/>
          </a:xfrm>
          <a:prstGeom prst="rect">
            <a:avLst/>
          </a:prstGeom>
        </p:spPr>
      </p:pic>
      <p:pic>
        <p:nvPicPr>
          <p:cNvPr id="8" name="Picture 7" descr="Boy_think_tmpl.png">
            <a:hlinkClick r:id="" action="ppaction://macro?name=GreenApple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638300" y="357166"/>
            <a:ext cx="1638300" cy="1790700"/>
          </a:xfrm>
          <a:prstGeom prst="rect">
            <a:avLst/>
          </a:prstGeom>
        </p:spPr>
      </p:pic>
      <p:sp>
        <p:nvSpPr>
          <p:cNvPr id="10" name="TextBox 9">
            <a:hlinkClick r:id="" action="ppaction://macro?name=GreenApple"/>
          </p:cNvPr>
          <p:cNvSpPr txBox="1"/>
          <p:nvPr/>
        </p:nvSpPr>
        <p:spPr>
          <a:xfrm>
            <a:off x="-1174377" y="392178"/>
            <a:ext cx="6078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Segoe Semibold" pitchFamily="34" charset="0"/>
              </a:rPr>
              <a:t>у</a:t>
            </a:r>
            <a:endParaRPr lang="en-US" sz="6600" dirty="0">
              <a:latin typeface="Segoe Semibold" pitchFamily="34" charset="0"/>
            </a:endParaRPr>
          </a:p>
        </p:txBody>
      </p:sp>
      <p:pic>
        <p:nvPicPr>
          <p:cNvPr id="9" name="Picture 8" descr="Girl_think_tmpl.png">
            <a:hlinkClick r:id="" action="ppaction://macro?name=RedApple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44000" y="500042"/>
            <a:ext cx="1752600" cy="1847850"/>
          </a:xfrm>
          <a:prstGeom prst="rect">
            <a:avLst/>
          </a:prstGeom>
        </p:spPr>
      </p:pic>
      <p:sp>
        <p:nvSpPr>
          <p:cNvPr id="13" name="TextBox 12">
            <a:hlinkClick r:id="" action="ppaction://macro?name=RedApple"/>
          </p:cNvPr>
          <p:cNvSpPr txBox="1"/>
          <p:nvPr/>
        </p:nvSpPr>
        <p:spPr>
          <a:xfrm>
            <a:off x="9715536" y="576844"/>
            <a:ext cx="6848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ю</a:t>
            </a:r>
            <a:endParaRPr lang="en-US" sz="5400" dirty="0"/>
          </a:p>
        </p:txBody>
      </p:sp>
      <p:pic>
        <p:nvPicPr>
          <p:cNvPr id="16" name="Рисунок 15" descr="Boy_think_tmpl_ed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2219325"/>
            <a:ext cx="1647825" cy="46386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23728" y="393305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Щелкните левой кнопкой мыши по букве в «облаке», чтобы выбрать вариант ответа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1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1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4000"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9118" y="72000"/>
            <a:ext cx="561975" cy="533400"/>
          </a:xfrm>
          <a:prstGeom prst="rect">
            <a:avLst/>
          </a:prstGeom>
        </p:spPr>
      </p:pic>
      <p:pic>
        <p:nvPicPr>
          <p:cNvPr id="7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9118" y="72000"/>
            <a:ext cx="561975" cy="533400"/>
          </a:xfrm>
          <a:prstGeom prst="rect">
            <a:avLst/>
          </a:prstGeom>
        </p:spPr>
      </p:pic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6" name="Рисунок 15" descr="Boy_think_tmpl_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2219325"/>
            <a:ext cx="1647825" cy="463867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6600" dirty="0">
                <a:solidFill>
                  <a:schemeClr val="bg1"/>
                </a:solidFill>
              </a:rPr>
              <a:t>ч</a:t>
            </a:r>
            <a:r>
              <a:rPr lang="ru-RU" sz="16600" dirty="0" smtClean="0">
                <a:solidFill>
                  <a:schemeClr val="bg1"/>
                </a:solidFill>
              </a:rPr>
              <a:t>_чело</a:t>
            </a:r>
            <a:endParaRPr lang="en-US" sz="16600" dirty="0">
              <a:solidFill>
                <a:schemeClr val="bg1"/>
              </a:solidFill>
            </a:endParaRPr>
          </a:p>
        </p:txBody>
      </p:sp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0000" y="2643182"/>
            <a:ext cx="1524000" cy="4171950"/>
          </a:xfrm>
          <a:prstGeom prst="rect">
            <a:avLst/>
          </a:prstGeom>
        </p:spPr>
      </p:pic>
      <p:pic>
        <p:nvPicPr>
          <p:cNvPr id="8" name="Picture 7" descr="Boy_think_tmpl.png">
            <a:hlinkClick r:id="" action="ppaction://macro?name=RedApple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638300" y="357166"/>
            <a:ext cx="1638300" cy="1790700"/>
          </a:xfrm>
          <a:prstGeom prst="rect">
            <a:avLst/>
          </a:prstGeom>
        </p:spPr>
      </p:pic>
      <p:sp>
        <p:nvSpPr>
          <p:cNvPr id="10" name="TextBox 9">
            <a:hlinkClick r:id="" action="ppaction://macro?name=RedApple"/>
          </p:cNvPr>
          <p:cNvSpPr txBox="1"/>
          <p:nvPr/>
        </p:nvSpPr>
        <p:spPr>
          <a:xfrm>
            <a:off x="-1174377" y="392178"/>
            <a:ext cx="81945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Segoe Semibold" pitchFamily="34" charset="0"/>
              </a:rPr>
              <a:t>ю</a:t>
            </a:r>
            <a:endParaRPr lang="en-US" sz="6600" dirty="0">
              <a:latin typeface="Segoe Semibold" pitchFamily="34" charset="0"/>
            </a:endParaRPr>
          </a:p>
        </p:txBody>
      </p:sp>
      <p:pic>
        <p:nvPicPr>
          <p:cNvPr id="9" name="Picture 8" descr="Girl_think_tmpl.png">
            <a:hlinkClick r:id="" action="ppaction://macro?name=GreenApple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44000" y="500042"/>
            <a:ext cx="1752600" cy="1847850"/>
          </a:xfrm>
          <a:prstGeom prst="rect">
            <a:avLst/>
          </a:prstGeom>
        </p:spPr>
      </p:pic>
      <p:sp>
        <p:nvSpPr>
          <p:cNvPr id="13" name="TextBox 12">
            <a:hlinkClick r:id="" action="ppaction://macro?name=GreenApple"/>
          </p:cNvPr>
          <p:cNvSpPr txBox="1"/>
          <p:nvPr/>
        </p:nvSpPr>
        <p:spPr>
          <a:xfrm>
            <a:off x="9715536" y="576844"/>
            <a:ext cx="4988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у</a:t>
            </a:r>
            <a:endParaRPr lang="en-US" sz="5400" dirty="0"/>
          </a:p>
        </p:txBody>
      </p:sp>
      <p:pic>
        <p:nvPicPr>
          <p:cNvPr id="21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22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123728" y="393305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Щелкните левой кнопкой мыши по букве в «облаке», чтобы выбрать вариант ответа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4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34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6600" dirty="0">
                <a:solidFill>
                  <a:schemeClr val="bg1"/>
                </a:solidFill>
              </a:rPr>
              <a:t>ч</a:t>
            </a:r>
            <a:r>
              <a:rPr lang="ru-RU" sz="16600" dirty="0" smtClean="0">
                <a:solidFill>
                  <a:schemeClr val="bg1"/>
                </a:solidFill>
              </a:rPr>
              <a:t>_лки</a:t>
            </a:r>
            <a:endParaRPr lang="en-US" sz="16600" dirty="0">
              <a:solidFill>
                <a:schemeClr val="bg1"/>
              </a:solidFill>
            </a:endParaRPr>
          </a:p>
        </p:txBody>
      </p:sp>
      <p:pic>
        <p:nvPicPr>
          <p:cNvPr id="30" name="Рисунок 29" descr="Boy_think_tmpl_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2246709"/>
            <a:ext cx="1647825" cy="4638675"/>
          </a:xfrm>
          <a:prstGeom prst="rect">
            <a:avLst/>
          </a:prstGeom>
        </p:spPr>
      </p:pic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0000" y="2643182"/>
            <a:ext cx="1524000" cy="4171950"/>
          </a:xfrm>
          <a:prstGeom prst="rect">
            <a:avLst/>
          </a:prstGeom>
        </p:spPr>
      </p:pic>
      <p:pic>
        <p:nvPicPr>
          <p:cNvPr id="8" name="Picture 7" descr="Boy_think_tmpl.png">
            <a:hlinkClick r:id="" action="ppaction://macro?name=RedApple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638300" y="356400"/>
            <a:ext cx="1638300" cy="1790700"/>
          </a:xfrm>
          <a:prstGeom prst="rect">
            <a:avLst/>
          </a:prstGeom>
        </p:spPr>
      </p:pic>
      <p:sp>
        <p:nvSpPr>
          <p:cNvPr id="10" name="TextBox 9">
            <a:hlinkClick r:id="" action="ppaction://macro?name=RedApple"/>
          </p:cNvPr>
          <p:cNvSpPr txBox="1"/>
          <p:nvPr/>
        </p:nvSpPr>
        <p:spPr>
          <a:xfrm>
            <a:off x="-1174377" y="391412"/>
            <a:ext cx="81945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Segoe Semibold" pitchFamily="34" charset="0"/>
              </a:rPr>
              <a:t>ю</a:t>
            </a:r>
            <a:endParaRPr lang="en-US" sz="6600" dirty="0">
              <a:latin typeface="Segoe Semibold" pitchFamily="34" charset="0"/>
            </a:endParaRPr>
          </a:p>
        </p:txBody>
      </p:sp>
      <p:pic>
        <p:nvPicPr>
          <p:cNvPr id="9" name="Picture 8" descr="Girl_think_tmpl.png">
            <a:hlinkClick r:id="" action="ppaction://macro?name=GreenApple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44000" y="500042"/>
            <a:ext cx="1752600" cy="1847850"/>
          </a:xfrm>
          <a:prstGeom prst="rect">
            <a:avLst/>
          </a:prstGeom>
        </p:spPr>
      </p:pic>
      <p:sp>
        <p:nvSpPr>
          <p:cNvPr id="13" name="TextBox 12">
            <a:hlinkClick r:id="" action="ppaction://macro?name=GreenApple"/>
          </p:cNvPr>
          <p:cNvSpPr txBox="1"/>
          <p:nvPr/>
        </p:nvSpPr>
        <p:spPr>
          <a:xfrm>
            <a:off x="9715536" y="576844"/>
            <a:ext cx="4988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у</a:t>
            </a:r>
            <a:endParaRPr lang="en-US" sz="5400" dirty="0"/>
          </a:p>
        </p:txBody>
      </p:sp>
      <p:pic>
        <p:nvPicPr>
          <p:cNvPr id="31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32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37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38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123728" y="393305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Щелкните левой кнопкой мыши по букве в «облаке», чтобы выбрать вариант ответа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4000"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7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3800" dirty="0">
                <a:solidFill>
                  <a:schemeClr val="bg1"/>
                </a:solidFill>
              </a:rPr>
              <a:t>ч</a:t>
            </a:r>
            <a:r>
              <a:rPr lang="ru-RU" sz="13800" dirty="0" smtClean="0">
                <a:solidFill>
                  <a:schemeClr val="bg1"/>
                </a:solidFill>
              </a:rPr>
              <a:t>_вство</a:t>
            </a:r>
            <a:endParaRPr lang="en-US" sz="13800" dirty="0">
              <a:solidFill>
                <a:schemeClr val="bg1"/>
              </a:solidFill>
            </a:endParaRPr>
          </a:p>
        </p:txBody>
      </p:sp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0000" y="2643182"/>
            <a:ext cx="1524000" cy="4171950"/>
          </a:xfrm>
          <a:prstGeom prst="rect">
            <a:avLst/>
          </a:prstGeom>
        </p:spPr>
      </p:pic>
      <p:pic>
        <p:nvPicPr>
          <p:cNvPr id="30" name="Рисунок 29" descr="Boy_think_tmpl_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2219325"/>
            <a:ext cx="1647825" cy="4638675"/>
          </a:xfrm>
          <a:prstGeom prst="rect">
            <a:avLst/>
          </a:prstGeom>
        </p:spPr>
      </p:pic>
      <p:pic>
        <p:nvPicPr>
          <p:cNvPr id="8" name="Picture 7" descr="Boy_think_tmpl.png">
            <a:hlinkClick r:id="" action="ppaction://macro?name=GreenApple">
              <a:snd r:embed="rId3" name="applause.wav"/>
            </a:hlinkClick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733187" y="431655"/>
            <a:ext cx="1638300" cy="1790700"/>
          </a:xfrm>
          <a:prstGeom prst="rect">
            <a:avLst/>
          </a:prstGeom>
        </p:spPr>
      </p:pic>
      <p:sp>
        <p:nvSpPr>
          <p:cNvPr id="10" name="TextBox 9">
            <a:hlinkClick r:id="" action="ppaction://macro?name=GreenApple">
              <a:snd r:embed="rId3" name="applause.wav"/>
            </a:hlinkClick>
          </p:cNvPr>
          <p:cNvSpPr txBox="1"/>
          <p:nvPr/>
        </p:nvSpPr>
        <p:spPr>
          <a:xfrm>
            <a:off x="-1174377" y="391412"/>
            <a:ext cx="6078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Segoe Semibold" pitchFamily="34" charset="0"/>
              </a:rPr>
              <a:t>у</a:t>
            </a:r>
            <a:endParaRPr lang="en-US" sz="6600" dirty="0">
              <a:latin typeface="Segoe Semibold" pitchFamily="34" charset="0"/>
            </a:endParaRPr>
          </a:p>
        </p:txBody>
      </p:sp>
      <p:pic>
        <p:nvPicPr>
          <p:cNvPr id="9" name="Picture 8" descr="Girl_think_tmpl.png">
            <a:hlinkClick r:id="" action="ppaction://macro?name=RedApple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44000" y="500042"/>
            <a:ext cx="1752600" cy="1847850"/>
          </a:xfrm>
          <a:prstGeom prst="rect">
            <a:avLst/>
          </a:prstGeom>
        </p:spPr>
      </p:pic>
      <p:sp>
        <p:nvSpPr>
          <p:cNvPr id="13" name="TextBox 12">
            <a:hlinkClick r:id="" action="ppaction://macro?name=RedApple"/>
          </p:cNvPr>
          <p:cNvSpPr txBox="1"/>
          <p:nvPr/>
        </p:nvSpPr>
        <p:spPr>
          <a:xfrm>
            <a:off x="9715536" y="576844"/>
            <a:ext cx="6848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ю</a:t>
            </a:r>
            <a:endParaRPr lang="en-US" sz="5400" dirty="0"/>
          </a:p>
        </p:txBody>
      </p:sp>
      <p:pic>
        <p:nvPicPr>
          <p:cNvPr id="31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32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33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34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37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38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123728" y="393305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Щелкните левой кнопкой мыши по букве в «облаке», чтобы выбрать вариант ответа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4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pic>
        <p:nvPicPr>
          <p:cNvPr id="7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6600" dirty="0" smtClean="0">
                <a:solidFill>
                  <a:schemeClr val="bg1"/>
                </a:solidFill>
              </a:rPr>
              <a:t>пищ_</a:t>
            </a:r>
            <a:endParaRPr lang="en-US" sz="16600" dirty="0">
              <a:solidFill>
                <a:schemeClr val="bg1"/>
              </a:solidFill>
            </a:endParaRPr>
          </a:p>
        </p:txBody>
      </p:sp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0000" y="2643182"/>
            <a:ext cx="1524000" cy="4171950"/>
          </a:xfrm>
          <a:prstGeom prst="rect">
            <a:avLst/>
          </a:prstGeom>
        </p:spPr>
      </p:pic>
      <p:pic>
        <p:nvPicPr>
          <p:cNvPr id="30" name="Рисунок 29" descr="Boy_think_tmpl_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2219325"/>
            <a:ext cx="1647825" cy="4638675"/>
          </a:xfrm>
          <a:prstGeom prst="rect">
            <a:avLst/>
          </a:prstGeom>
        </p:spPr>
      </p:pic>
      <p:pic>
        <p:nvPicPr>
          <p:cNvPr id="8" name="Picture 7" descr="Boy_think_tmpl.png">
            <a:hlinkClick r:id="" action="ppaction://macro?name=GreenApple">
              <a:snd r:embed="rId3" name="applause.wav"/>
            </a:hlinkClick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638300" y="357166"/>
            <a:ext cx="1638300" cy="1790700"/>
          </a:xfrm>
          <a:prstGeom prst="rect">
            <a:avLst/>
          </a:prstGeom>
        </p:spPr>
      </p:pic>
      <p:sp>
        <p:nvSpPr>
          <p:cNvPr id="10" name="TextBox 9">
            <a:hlinkClick r:id="" action="ppaction://macro?name=GreenApple">
              <a:snd r:embed="rId3" name="applause.wav"/>
            </a:hlinkClick>
          </p:cNvPr>
          <p:cNvSpPr txBox="1"/>
          <p:nvPr/>
        </p:nvSpPr>
        <p:spPr>
          <a:xfrm>
            <a:off x="-1174377" y="392178"/>
            <a:ext cx="6078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>
                <a:latin typeface="Segoe Semibold" pitchFamily="34" charset="0"/>
              </a:rPr>
              <a:t>у</a:t>
            </a:r>
            <a:endParaRPr lang="en-US" sz="6600" dirty="0">
              <a:latin typeface="Segoe Semibold" pitchFamily="34" charset="0"/>
            </a:endParaRPr>
          </a:p>
        </p:txBody>
      </p:sp>
      <p:pic>
        <p:nvPicPr>
          <p:cNvPr id="9" name="Picture 8" descr="Girl_think_tmpl.png">
            <a:hlinkClick r:id="" action="ppaction://macro?name=RedApple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44000" y="500042"/>
            <a:ext cx="1752600" cy="1847850"/>
          </a:xfrm>
          <a:prstGeom prst="rect">
            <a:avLst/>
          </a:prstGeom>
        </p:spPr>
      </p:pic>
      <p:sp>
        <p:nvSpPr>
          <p:cNvPr id="13" name="TextBox 12">
            <a:hlinkClick r:id="" action="ppaction://macro?name=RedApple"/>
          </p:cNvPr>
          <p:cNvSpPr txBox="1"/>
          <p:nvPr/>
        </p:nvSpPr>
        <p:spPr>
          <a:xfrm>
            <a:off x="9715536" y="576844"/>
            <a:ext cx="6848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/>
              <a:t>ю</a:t>
            </a:r>
            <a:endParaRPr lang="en-US" sz="5400" dirty="0"/>
          </a:p>
        </p:txBody>
      </p:sp>
      <p:pic>
        <p:nvPicPr>
          <p:cNvPr id="31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32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33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34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35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36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37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40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123728" y="393305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Щелкните левой кнопкой мыши по букве в «облаке», чтобы выбрать вариант ответа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4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5" descr="appl.png" hidden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2400" y="72000"/>
            <a:ext cx="561975" cy="533400"/>
          </a:xfrm>
          <a:prstGeom prst="rect">
            <a:avLst/>
          </a:prstGeom>
        </p:spPr>
      </p:pic>
      <p:pic>
        <p:nvPicPr>
          <p:cNvPr id="36" name="Picture 6" descr="apple.png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2400" y="72000"/>
            <a:ext cx="561975" cy="533400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6600" dirty="0">
                <a:solidFill>
                  <a:schemeClr val="bg1"/>
                </a:solidFill>
              </a:rPr>
              <a:t>ч</a:t>
            </a:r>
            <a:r>
              <a:rPr lang="ru-RU" sz="16600" dirty="0" smtClean="0">
                <a:solidFill>
                  <a:schemeClr val="bg1"/>
                </a:solidFill>
              </a:rPr>
              <a:t>_деса</a:t>
            </a:r>
            <a:endParaRPr lang="en-US" sz="16600" dirty="0">
              <a:solidFill>
                <a:schemeClr val="bg1"/>
              </a:solidFill>
            </a:endParaRPr>
          </a:p>
        </p:txBody>
      </p:sp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0" y="2643182"/>
            <a:ext cx="1524000" cy="4171950"/>
          </a:xfrm>
          <a:prstGeom prst="rect">
            <a:avLst/>
          </a:prstGeom>
        </p:spPr>
      </p:pic>
      <p:pic>
        <p:nvPicPr>
          <p:cNvPr id="30" name="Рисунок 29" descr="Boy_think_tmpl_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2219325"/>
            <a:ext cx="1647825" cy="4638675"/>
          </a:xfrm>
          <a:prstGeom prst="rect">
            <a:avLst/>
          </a:prstGeom>
        </p:spPr>
      </p:pic>
      <p:pic>
        <p:nvPicPr>
          <p:cNvPr id="8" name="Picture 7" descr="Boy_think_tmpl.png">
            <a:hlinkClick r:id="" action="ppaction://macro?name=RedApple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638300" y="357166"/>
            <a:ext cx="1638300" cy="1790700"/>
          </a:xfrm>
          <a:prstGeom prst="rect">
            <a:avLst/>
          </a:prstGeom>
        </p:spPr>
      </p:pic>
      <p:sp>
        <p:nvSpPr>
          <p:cNvPr id="10" name="TextBox 9">
            <a:hlinkClick r:id="" action="ppaction://macro?name=RedApple"/>
          </p:cNvPr>
          <p:cNvSpPr txBox="1"/>
          <p:nvPr/>
        </p:nvSpPr>
        <p:spPr>
          <a:xfrm>
            <a:off x="-1174377" y="392178"/>
            <a:ext cx="81945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Segoe Semibold" pitchFamily="34" charset="0"/>
              </a:rPr>
              <a:t>ю</a:t>
            </a:r>
            <a:endParaRPr lang="en-US" sz="6600" dirty="0">
              <a:latin typeface="Segoe Semibold" pitchFamily="34" charset="0"/>
            </a:endParaRPr>
          </a:p>
        </p:txBody>
      </p:sp>
      <p:pic>
        <p:nvPicPr>
          <p:cNvPr id="9" name="Picture 8" descr="Girl_think_tmpl.png">
            <a:hlinkClick r:id="" action="ppaction://macro?name=GreenApple">
              <a:snd r:embed="rId8" name="applause.wav"/>
            </a:hlinkClick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144000" y="500042"/>
            <a:ext cx="1752600" cy="1847850"/>
          </a:xfrm>
          <a:prstGeom prst="rect">
            <a:avLst/>
          </a:prstGeom>
        </p:spPr>
      </p:pic>
      <p:sp>
        <p:nvSpPr>
          <p:cNvPr id="13" name="TextBox 12">
            <a:hlinkClick r:id="" action="ppaction://macro?name=GreenApple">
              <a:snd r:embed="rId8" name="applause.wav"/>
            </a:hlinkClick>
          </p:cNvPr>
          <p:cNvSpPr txBox="1"/>
          <p:nvPr/>
        </p:nvSpPr>
        <p:spPr>
          <a:xfrm>
            <a:off x="9715536" y="576844"/>
            <a:ext cx="4988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у</a:t>
            </a:r>
            <a:endParaRPr lang="en-US" sz="5400" dirty="0"/>
          </a:p>
        </p:txBody>
      </p:sp>
      <p:pic>
        <p:nvPicPr>
          <p:cNvPr id="41" name="Picture 5" descr="appl.png" hidden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42" name="Picture 6" descr="apple.png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16" name="Picture 5" descr="appl.png" hidden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17" name="Picture 6" descr="apple.png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18" name="Picture 5" descr="appl.png" hidden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19" name="Picture 6" descr="apple.png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31" name="Picture 5" descr="appl.png" hidden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32" name="Picture 6" descr="apple.png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33" name="Picture 5" descr="appl.png" hidden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pic>
        <p:nvPicPr>
          <p:cNvPr id="34" name="Picture 6" descr="apple.png" hidden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123728" y="393305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Щелкните левой кнопкой мыши по букве в «облаке», чтобы выбрать вариант ответа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1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1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1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6000" y="72000"/>
            <a:ext cx="561975" cy="533400"/>
          </a:xfrm>
          <a:prstGeom prst="rect">
            <a:avLst/>
          </a:prstGeom>
        </p:spPr>
      </p:pic>
      <p:pic>
        <p:nvPicPr>
          <p:cNvPr id="7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6000" y="72000"/>
            <a:ext cx="561975" cy="533400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3800" dirty="0">
                <a:solidFill>
                  <a:schemeClr val="bg1"/>
                </a:solidFill>
              </a:rPr>
              <a:t>к</a:t>
            </a:r>
            <a:r>
              <a:rPr lang="ru-RU" sz="13800" dirty="0" smtClean="0">
                <a:solidFill>
                  <a:schemeClr val="bg1"/>
                </a:solidFill>
              </a:rPr>
              <a:t>ольч_га</a:t>
            </a:r>
            <a:endParaRPr lang="en-US" sz="13800" dirty="0">
              <a:solidFill>
                <a:schemeClr val="bg1"/>
              </a:solidFill>
            </a:endParaRPr>
          </a:p>
        </p:txBody>
      </p:sp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0000" y="2643182"/>
            <a:ext cx="1524000" cy="4171950"/>
          </a:xfrm>
          <a:prstGeom prst="rect">
            <a:avLst/>
          </a:prstGeom>
        </p:spPr>
      </p:pic>
      <p:pic>
        <p:nvPicPr>
          <p:cNvPr id="30" name="Рисунок 29" descr="Boy_think_tmpl_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2219325"/>
            <a:ext cx="1647825" cy="4638675"/>
          </a:xfrm>
          <a:prstGeom prst="rect">
            <a:avLst/>
          </a:prstGeom>
        </p:spPr>
      </p:pic>
      <p:pic>
        <p:nvPicPr>
          <p:cNvPr id="8" name="Picture 7" descr="Boy_think_tmpl.png">
            <a:hlinkClick r:id="" action="ppaction://macro?name=RedApple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638300" y="357166"/>
            <a:ext cx="1638300" cy="1790700"/>
          </a:xfrm>
          <a:prstGeom prst="rect">
            <a:avLst/>
          </a:prstGeom>
        </p:spPr>
      </p:pic>
      <p:sp>
        <p:nvSpPr>
          <p:cNvPr id="10" name="TextBox 9">
            <a:hlinkClick r:id="" action="ppaction://macro?name=RedApple"/>
          </p:cNvPr>
          <p:cNvSpPr txBox="1"/>
          <p:nvPr/>
        </p:nvSpPr>
        <p:spPr>
          <a:xfrm>
            <a:off x="-1174377" y="392178"/>
            <a:ext cx="81945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Segoe Semibold" pitchFamily="34" charset="0"/>
              </a:rPr>
              <a:t>ю</a:t>
            </a:r>
            <a:endParaRPr lang="en-US" sz="6600" dirty="0">
              <a:latin typeface="Segoe Semibold" pitchFamily="34" charset="0"/>
            </a:endParaRPr>
          </a:p>
        </p:txBody>
      </p:sp>
      <p:pic>
        <p:nvPicPr>
          <p:cNvPr id="9" name="Picture 8" descr="Girl_think_tmpl.png">
            <a:hlinkClick r:id="" action="ppaction://macro?name=GreenApple">
              <a:snd r:embed="rId4" name="applause.wav"/>
            </a:hlinkClick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44000" y="581018"/>
            <a:ext cx="1752600" cy="1847850"/>
          </a:xfrm>
          <a:prstGeom prst="rect">
            <a:avLst/>
          </a:prstGeom>
        </p:spPr>
      </p:pic>
      <p:sp>
        <p:nvSpPr>
          <p:cNvPr id="13" name="TextBox 12">
            <a:hlinkClick r:id="" action="ppaction://macro?name=GreenApple">
              <a:snd r:embed="rId4" name="applause.wav"/>
            </a:hlinkClick>
          </p:cNvPr>
          <p:cNvSpPr txBox="1"/>
          <p:nvPr/>
        </p:nvSpPr>
        <p:spPr>
          <a:xfrm>
            <a:off x="9715536" y="535054"/>
            <a:ext cx="5677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у</a:t>
            </a:r>
            <a:endParaRPr lang="en-US" sz="6600" dirty="0"/>
          </a:p>
        </p:txBody>
      </p:sp>
      <p:pic>
        <p:nvPicPr>
          <p:cNvPr id="44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45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16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17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18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19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20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21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22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pic>
        <p:nvPicPr>
          <p:cNvPr id="23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pic>
        <p:nvPicPr>
          <p:cNvPr id="24" name="Picture 5" descr="appl.png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2400" y="72000"/>
            <a:ext cx="561975" cy="533400"/>
          </a:xfrm>
          <a:prstGeom prst="rect">
            <a:avLst/>
          </a:prstGeom>
        </p:spPr>
      </p:pic>
      <p:pic>
        <p:nvPicPr>
          <p:cNvPr id="25" name="Picture 6" descr="apple.png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62400" y="72000"/>
            <a:ext cx="561975" cy="5334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2123728" y="393305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Щелкните левой кнопкой мыши по букве в «облаке», чтобы выбрать вариант ответа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4000"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theme/theme1.xml><?xml version="1.0" encoding="utf-8"?>
<a:theme xmlns:a="http://schemas.openxmlformats.org/drawingml/2006/main" name="MSC_RU-RU_SpellTraining_withmacro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86C4A24-E3A3-4769-939B-C633D45C45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MSC_RU-RU_SpellTraining_withmacros</Template>
  <TotalTime>58</TotalTime>
  <Words>262</Words>
  <Application>Microsoft Office PowerPoint</Application>
  <PresentationFormat>Экран (4:3)</PresentationFormat>
  <Paragraphs>55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MSC_RU-RU_SpellTraining_withmacros</vt:lpstr>
      <vt:lpstr>Тренажер по орфографии</vt:lpstr>
      <vt:lpstr>ПРАВИЛА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Тренажер по орфографии</dc:title>
  <dc:subject>Тренажер по орфографии</dc:subject>
  <dc:creator>Илья</dc:creator>
  <dc:description>Корпорация Майкрософт
Тренажер по орфографии</dc:description>
  <cp:lastModifiedBy>Илья</cp:lastModifiedBy>
  <cp:revision>10</cp:revision>
  <dcterms:created xsi:type="dcterms:W3CDTF">2013-11-30T16:34:25Z</dcterms:created>
  <dcterms:modified xsi:type="dcterms:W3CDTF">2013-11-30T20:52:49Z</dcterms:modified>
  <cp:category>Тренажер по орфографии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TC027023359991</vt:lpwstr>
  </property>
</Properties>
</file>