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7" r:id="rId2"/>
    <p:sldId id="278" r:id="rId3"/>
    <p:sldId id="281" r:id="rId4"/>
    <p:sldId id="258" r:id="rId5"/>
    <p:sldId id="285" r:id="rId6"/>
    <p:sldId id="261" r:id="rId7"/>
    <p:sldId id="259" r:id="rId8"/>
    <p:sldId id="262" r:id="rId9"/>
    <p:sldId id="263" r:id="rId10"/>
    <p:sldId id="279" r:id="rId11"/>
    <p:sldId id="266" r:id="rId12"/>
    <p:sldId id="280" r:id="rId13"/>
    <p:sldId id="284" r:id="rId14"/>
    <p:sldId id="267" r:id="rId15"/>
    <p:sldId id="28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99"/>
    <a:srgbClr val="663300"/>
    <a:srgbClr val="CCECFF"/>
    <a:srgbClr val="C3FDFA"/>
    <a:srgbClr val="EBFFEB"/>
    <a:srgbClr val="CC0000"/>
    <a:srgbClr val="75C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A5CF8-5C00-4195-88F1-779A8082F96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943A2-1303-48BA-85BF-51ED67D2946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BC5C3-965B-4383-9154-D40CF1915AF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A0014-3F15-4B83-BAAF-2303A35DBA9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E660B-5405-4F04-B1AA-025535F4D14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AF039-3BB1-45CA-BE04-6440EADED64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5935A-5223-4632-8833-15512A71B2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2B76B-B55A-4AB2-955E-8D9DD21EA9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6E31-EC95-4237-A361-AE55F058601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D7AC1-4BA6-44DA-B87C-F9AEDC77121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AC9B9-4C3C-48A0-8805-E02F4E441BB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BD02F-0D45-4F9C-A204-15DDE0AEA3C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91F3FEA7-4853-48FD-A4ED-728B072D6DD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933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1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ooks_writing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562600" y="3124200"/>
            <a:ext cx="3352800" cy="2959100"/>
          </a:xfrm>
          <a:noFill/>
        </p:spPr>
      </p:pic>
      <p:sp>
        <p:nvSpPr>
          <p:cNvPr id="3075" name="Rectangle 10"/>
          <p:cNvSpPr>
            <a:spLocks noChangeArrowheads="1"/>
          </p:cNvSpPr>
          <p:nvPr/>
        </p:nvSpPr>
        <p:spPr bwMode="auto">
          <a:xfrm rot="-621543">
            <a:off x="7375525" y="3952875"/>
            <a:ext cx="928688" cy="576263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600" b="1">
                <a:solidFill>
                  <a:srgbClr val="CCECFF"/>
                </a:solidFill>
              </a:rPr>
              <a:t> язык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685800" y="457200"/>
            <a:ext cx="7391400" cy="2895600"/>
          </a:xfrm>
          <a:prstGeom prst="cloudCallout">
            <a:avLst>
              <a:gd name="adj1" fmla="val 30690"/>
              <a:gd name="adj2" fmla="val 6348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tx2"/>
                </a:solidFill>
              </a:rPr>
              <a:t>Долгожданный дан звонок,</a:t>
            </a:r>
          </a:p>
          <a:p>
            <a:pPr algn="ctr"/>
            <a:r>
              <a:rPr lang="ru-RU" sz="2400" b="1">
                <a:solidFill>
                  <a:schemeClr val="tx2"/>
                </a:solidFill>
              </a:rPr>
              <a:t>Начинается урок.</a:t>
            </a:r>
          </a:p>
          <a:p>
            <a:pPr algn="ctr"/>
            <a:r>
              <a:rPr lang="ru-RU" sz="2400" b="1">
                <a:solidFill>
                  <a:schemeClr val="tx2"/>
                </a:solidFill>
              </a:rPr>
              <a:t>Начинаем мы опять</a:t>
            </a:r>
          </a:p>
          <a:p>
            <a:pPr algn="ctr"/>
            <a:r>
              <a:rPr lang="ru-RU" sz="2400" b="1">
                <a:solidFill>
                  <a:schemeClr val="tx2"/>
                </a:solidFill>
              </a:rPr>
              <a:t>Думать, рассуждать, смекать!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5334000" cy="1139825"/>
          </a:xfrm>
        </p:spPr>
        <p:txBody>
          <a:bodyPr/>
          <a:lstStyle/>
          <a:p>
            <a:pPr algn="ctr" eaLnBrk="1" hangingPunct="1"/>
            <a:r>
              <a:rPr lang="ru-RU" sz="4800" b="1" smtClean="0"/>
              <a:t>Проверь  себя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362200"/>
            <a:ext cx="3124200" cy="3276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FF0066"/>
                </a:solidFill>
              </a:rPr>
              <a:t>кто?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мышка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 Роза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собака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 синица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0" y="2362200"/>
            <a:ext cx="3124200" cy="3200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FF0066"/>
                </a:solidFill>
              </a:rPr>
              <a:t>что?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гитара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  мышка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роза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smtClean="0">
                <a:solidFill>
                  <a:schemeClr val="tx2"/>
                </a:solidFill>
              </a:rPr>
              <a:t>колесо</a:t>
            </a:r>
          </a:p>
        </p:txBody>
      </p:sp>
      <p:pic>
        <p:nvPicPr>
          <p:cNvPr id="11269" name="Picture 6" descr="books_writi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4572000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7"/>
          <p:cNvSpPr>
            <a:spLocks noChangeArrowheads="1"/>
          </p:cNvSpPr>
          <p:nvPr/>
        </p:nvSpPr>
        <p:spPr bwMode="auto">
          <a:xfrm rot="-621543">
            <a:off x="4491038" y="5175250"/>
            <a:ext cx="687387" cy="547688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400" b="1">
                <a:solidFill>
                  <a:srgbClr val="CCECFF"/>
                </a:solidFill>
              </a:rPr>
              <a:t> язык</a:t>
            </a:r>
            <a:endParaRPr lang="ru-RU" sz="140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838200" y="1603375"/>
            <a:ext cx="2498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CC"/>
                </a:solidFill>
              </a:rPr>
              <a:t> </a:t>
            </a:r>
            <a:r>
              <a:rPr lang="ru-RU" sz="3600" b="1">
                <a:solidFill>
                  <a:srgbClr val="3333CC"/>
                </a:solidFill>
              </a:rPr>
              <a:t>1 вариант</a:t>
            </a:r>
          </a:p>
          <a:p>
            <a:endParaRPr lang="ru-RU" sz="2400" b="1">
              <a:solidFill>
                <a:srgbClr val="3333CC"/>
              </a:solidFill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976938" y="1600200"/>
            <a:ext cx="24987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3333CC"/>
                </a:solidFill>
              </a:rPr>
              <a:t> </a:t>
            </a:r>
            <a:r>
              <a:rPr lang="ru-RU" sz="3600" b="1">
                <a:solidFill>
                  <a:srgbClr val="3333CC"/>
                </a:solidFill>
              </a:rPr>
              <a:t>2 вариант</a:t>
            </a:r>
          </a:p>
          <a:p>
            <a:pPr algn="ctr"/>
            <a:endParaRPr lang="ru-RU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139825"/>
          </a:xfrm>
        </p:spPr>
        <p:txBody>
          <a:bodyPr/>
          <a:lstStyle/>
          <a:p>
            <a:pPr algn="ctr" eaLnBrk="1" hangingPunct="1"/>
            <a:r>
              <a:rPr lang="ru-RU" sz="4800" b="1" smtClean="0"/>
              <a:t>Волшебные превращения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752600"/>
            <a:ext cx="7848600" cy="1676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3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66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Коса, мак, капля, сон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66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7" name="Picture 9" descr="коза"/>
          <p:cNvPicPr>
            <a:picLocks noChangeAspect="1" noChangeArrowheads="1"/>
          </p:cNvPicPr>
          <p:nvPr/>
        </p:nvPicPr>
        <p:blipFill>
          <a:blip r:embed="rId2"/>
          <a:srcRect l="14815" r="14815"/>
          <a:stretch>
            <a:fillRect/>
          </a:stretch>
        </p:blipFill>
        <p:spPr bwMode="auto">
          <a:xfrm>
            <a:off x="6553200" y="3505200"/>
            <a:ext cx="1905000" cy="1692275"/>
          </a:xfrm>
          <a:prstGeom prst="rect">
            <a:avLst/>
          </a:prstGeom>
          <a:noFill/>
        </p:spPr>
      </p:pic>
      <p:pic>
        <p:nvPicPr>
          <p:cNvPr id="12298" name="Picture 10" descr="рак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2F2FC"/>
              </a:clrFrom>
              <a:clrTo>
                <a:srgbClr val="F2F2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4495800"/>
            <a:ext cx="1905000" cy="1420813"/>
          </a:xfrm>
          <a:prstGeom prst="rect">
            <a:avLst/>
          </a:prstGeom>
          <a:noFill/>
        </p:spPr>
      </p:pic>
      <p:pic>
        <p:nvPicPr>
          <p:cNvPr id="12299" name="Picture 11" descr="сом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3F5F4"/>
              </a:clrFrom>
              <a:clrTo>
                <a:srgbClr val="F3F5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3352800"/>
            <a:ext cx="1733550" cy="941388"/>
          </a:xfrm>
          <a:prstGeom prst="rect">
            <a:avLst/>
          </a:prstGeom>
          <a:noFill/>
        </p:spPr>
      </p:pic>
      <p:pic>
        <p:nvPicPr>
          <p:cNvPr id="12300" name="Picture 12" descr="цапля"/>
          <p:cNvPicPr>
            <a:picLocks noChangeAspect="1" noChangeArrowheads="1"/>
          </p:cNvPicPr>
          <p:nvPr/>
        </p:nvPicPr>
        <p:blipFill>
          <a:blip r:embed="rId5"/>
          <a:srcRect l="29327"/>
          <a:stretch>
            <a:fillRect/>
          </a:stretch>
        </p:blipFill>
        <p:spPr bwMode="auto">
          <a:xfrm>
            <a:off x="838200" y="4038600"/>
            <a:ext cx="1101725" cy="1771650"/>
          </a:xfrm>
          <a:prstGeom prst="rect">
            <a:avLst/>
          </a:prstGeom>
          <a:noFill/>
        </p:spPr>
      </p:pic>
      <p:sp>
        <p:nvSpPr>
          <p:cNvPr id="12301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381000" cy="3048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7813"/>
            <a:ext cx="7162800" cy="941387"/>
          </a:xfrm>
        </p:spPr>
        <p:txBody>
          <a:bodyPr/>
          <a:lstStyle/>
          <a:p>
            <a:pPr algn="ctr" eaLnBrk="1" hangingPunct="1"/>
            <a:r>
              <a:rPr lang="ru-RU" sz="4800" b="1" smtClean="0"/>
              <a:t>Домашнее задание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828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44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4400" smtClean="0">
                <a:solidFill>
                  <a:srgbClr val="000099"/>
                </a:solidFill>
              </a:rPr>
              <a:t>Подберите и запишите по 5 одушевлённых и неодушевлённых существительных на тему «Школа»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books_writing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791200" y="3124200"/>
            <a:ext cx="3352800" cy="2959100"/>
          </a:xfrm>
          <a:noFill/>
        </p:spPr>
      </p:pic>
      <p:sp>
        <p:nvSpPr>
          <p:cNvPr id="16387" name="Rectangle 10"/>
          <p:cNvSpPr>
            <a:spLocks noChangeArrowheads="1"/>
          </p:cNvSpPr>
          <p:nvPr/>
        </p:nvSpPr>
        <p:spPr bwMode="auto">
          <a:xfrm rot="-621543">
            <a:off x="7375525" y="3952875"/>
            <a:ext cx="928688" cy="576263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600" b="1">
                <a:solidFill>
                  <a:srgbClr val="CCECFF"/>
                </a:solidFill>
              </a:rPr>
              <a:t> язык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57200" y="228600"/>
            <a:ext cx="6705600" cy="3962400"/>
          </a:xfrm>
          <a:prstGeom prst="cloudCallout">
            <a:avLst>
              <a:gd name="adj1" fmla="val 47727"/>
              <a:gd name="adj2" fmla="val 3674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800" b="1">
                <a:solidFill>
                  <a:schemeClr val="tx2"/>
                </a:solidFill>
              </a:rPr>
              <a:t>Долгожданный дан звонок,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Вот закончился урок.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И смогли вы все на «</a:t>
            </a:r>
            <a:r>
              <a:rPr lang="ru-RU" sz="2800" b="1">
                <a:solidFill>
                  <a:srgbClr val="CC0000"/>
                </a:solidFill>
              </a:rPr>
              <a:t>5</a:t>
            </a:r>
            <a:r>
              <a:rPr lang="ru-RU" sz="2800" b="1">
                <a:solidFill>
                  <a:schemeClr val="tx2"/>
                </a:solidFill>
              </a:rPr>
              <a:t>»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Думать, рассуждать, смекать!</a:t>
            </a:r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762000" y="4648200"/>
            <a:ext cx="4572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Молодцы!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books_writi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886200"/>
            <a:ext cx="3124200" cy="275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 rot="-621543">
            <a:off x="7086600" y="4724400"/>
            <a:ext cx="928688" cy="576263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600" b="1">
                <a:solidFill>
                  <a:srgbClr val="CCECFF"/>
                </a:solidFill>
              </a:rPr>
              <a:t> язык</a:t>
            </a:r>
            <a:endParaRPr lang="ru-RU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762000" y="609600"/>
            <a:ext cx="63246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>
                <a:solidFill>
                  <a:srgbClr val="000099"/>
                </a:solidFill>
              </a:rPr>
              <a:t>Силач, грибник, лыжник, футболист, пожарник</a:t>
            </a:r>
          </a:p>
        </p:txBody>
      </p:sp>
      <p:sp>
        <p:nvSpPr>
          <p:cNvPr id="1332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477000"/>
            <a:ext cx="4572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143000" y="228600"/>
            <a:ext cx="4191000" cy="643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скворец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Оля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тигр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ученик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водитель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гусь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Маша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грибник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</a:rPr>
              <a:t>котёнок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5486400" y="228600"/>
            <a:ext cx="2286000" cy="643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дом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кровать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ведро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окно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машина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портфель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телевизор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стул</a:t>
            </a:r>
          </a:p>
          <a:p>
            <a:pPr>
              <a:spcBef>
                <a:spcPct val="50000"/>
              </a:spcBef>
            </a:pPr>
            <a:endParaRPr lang="ru-RU" sz="3200">
              <a:solidFill>
                <a:schemeClr val="tx2"/>
              </a:solidFill>
            </a:endParaRPr>
          </a:p>
        </p:txBody>
      </p:sp>
      <p:sp>
        <p:nvSpPr>
          <p:cNvPr id="30729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477000"/>
            <a:ext cx="4572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6477000" cy="914400"/>
          </a:xfrm>
        </p:spPr>
        <p:txBody>
          <a:bodyPr/>
          <a:lstStyle/>
          <a:p>
            <a:pPr algn="ctr" eaLnBrk="1" hangingPunct="1"/>
            <a:r>
              <a:rPr lang="ru-RU" sz="5400" b="1" smtClean="0"/>
              <a:t>Чистописание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большой - маленький,</a:t>
            </a:r>
          </a:p>
          <a:p>
            <a:pPr eaLnBrk="1" hangingPunct="1">
              <a:buFont typeface="Wingdings" pitchFamily="2" charset="2"/>
              <a:buNone/>
            </a:pPr>
            <a:endParaRPr lang="ru-RU" sz="1000" smtClean="0"/>
          </a:p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сухой -…</a:t>
            </a:r>
          </a:p>
          <a:p>
            <a:pPr eaLnBrk="1" hangingPunct="1">
              <a:buFont typeface="Wingdings" pitchFamily="2" charset="2"/>
              <a:buNone/>
            </a:pPr>
            <a:endParaRPr lang="ru-RU" sz="1000" smtClean="0"/>
          </a:p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старый - …</a:t>
            </a:r>
          </a:p>
          <a:p>
            <a:pPr eaLnBrk="1" hangingPunct="1">
              <a:buFont typeface="Wingdings" pitchFamily="2" charset="2"/>
              <a:buNone/>
            </a:pPr>
            <a:endParaRPr lang="ru-RU" sz="1000" smtClean="0"/>
          </a:p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твёрдый - …</a:t>
            </a:r>
          </a:p>
          <a:p>
            <a:pPr eaLnBrk="1" hangingPunct="1">
              <a:buFont typeface="Wingdings" pitchFamily="2" charset="2"/>
              <a:buNone/>
            </a:pPr>
            <a:endParaRPr lang="ru-RU" sz="4000" smtClean="0"/>
          </a:p>
        </p:txBody>
      </p:sp>
      <p:pic>
        <p:nvPicPr>
          <p:cNvPr id="4100" name="Picture 4" descr="books_writi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3595688"/>
            <a:ext cx="2819400" cy="248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 rot="-621543">
            <a:off x="7620000" y="4343400"/>
            <a:ext cx="836613" cy="414338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600" b="1">
                <a:solidFill>
                  <a:srgbClr val="CCECFF"/>
                </a:solidFill>
              </a:rPr>
              <a:t> язык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123" name="Содержимое 3" descr="propisi-07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47738" y="1524000"/>
            <a:ext cx="6977062" cy="4506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139825"/>
          </a:xfrm>
        </p:spPr>
        <p:txBody>
          <a:bodyPr/>
          <a:lstStyle/>
          <a:p>
            <a:pPr algn="ctr" eaLnBrk="1" hangingPunct="1"/>
            <a:endParaRPr lang="ru-RU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4800" smtClean="0">
              <a:latin typeface="Monotype Corsiva" pitchFamily="66" charset="0"/>
            </a:endParaRPr>
          </a:p>
        </p:txBody>
      </p:sp>
      <p:grpSp>
        <p:nvGrpSpPr>
          <p:cNvPr id="6148" name="Group 122"/>
          <p:cNvGrpSpPr>
            <a:grpSpLocks/>
          </p:cNvGrpSpPr>
          <p:nvPr/>
        </p:nvGrpSpPr>
        <p:grpSpPr bwMode="auto">
          <a:xfrm>
            <a:off x="6705600" y="3352800"/>
            <a:ext cx="885825" cy="576263"/>
            <a:chOff x="4752" y="1824"/>
            <a:chExt cx="702" cy="603"/>
          </a:xfrm>
        </p:grpSpPr>
        <p:sp>
          <p:nvSpPr>
            <p:cNvPr id="6193" name="Freeform 24"/>
            <p:cNvSpPr>
              <a:spLocks/>
            </p:cNvSpPr>
            <p:nvPr/>
          </p:nvSpPr>
          <p:spPr bwMode="auto">
            <a:xfrm>
              <a:off x="5366" y="1831"/>
              <a:ext cx="56" cy="93"/>
            </a:xfrm>
            <a:custGeom>
              <a:avLst/>
              <a:gdLst>
                <a:gd name="T0" fmla="*/ 8 w 170"/>
                <a:gd name="T1" fmla="*/ 0 h 279"/>
                <a:gd name="T2" fmla="*/ 6 w 170"/>
                <a:gd name="T3" fmla="*/ 1 h 279"/>
                <a:gd name="T4" fmla="*/ 5 w 170"/>
                <a:gd name="T5" fmla="*/ 4 h 279"/>
                <a:gd name="T6" fmla="*/ 3 w 170"/>
                <a:gd name="T7" fmla="*/ 10 h 279"/>
                <a:gd name="T8" fmla="*/ 1 w 170"/>
                <a:gd name="T9" fmla="*/ 17 h 279"/>
                <a:gd name="T10" fmla="*/ 0 w 170"/>
                <a:gd name="T11" fmla="*/ 25 h 279"/>
                <a:gd name="T12" fmla="*/ 1 w 170"/>
                <a:gd name="T13" fmla="*/ 33 h 279"/>
                <a:gd name="T14" fmla="*/ 3 w 170"/>
                <a:gd name="T15" fmla="*/ 42 h 279"/>
                <a:gd name="T16" fmla="*/ 8 w 170"/>
                <a:gd name="T17" fmla="*/ 49 h 279"/>
                <a:gd name="T18" fmla="*/ 14 w 170"/>
                <a:gd name="T19" fmla="*/ 56 h 279"/>
                <a:gd name="T20" fmla="*/ 21 w 170"/>
                <a:gd name="T21" fmla="*/ 63 h 279"/>
                <a:gd name="T22" fmla="*/ 29 w 170"/>
                <a:gd name="T23" fmla="*/ 70 h 279"/>
                <a:gd name="T24" fmla="*/ 38 w 170"/>
                <a:gd name="T25" fmla="*/ 77 h 279"/>
                <a:gd name="T26" fmla="*/ 44 w 170"/>
                <a:gd name="T27" fmla="*/ 83 h 279"/>
                <a:gd name="T28" fmla="*/ 50 w 170"/>
                <a:gd name="T29" fmla="*/ 88 h 279"/>
                <a:gd name="T30" fmla="*/ 54 w 170"/>
                <a:gd name="T31" fmla="*/ 91 h 279"/>
                <a:gd name="T32" fmla="*/ 56 w 170"/>
                <a:gd name="T33" fmla="*/ 93 h 279"/>
                <a:gd name="T34" fmla="*/ 53 w 170"/>
                <a:gd name="T35" fmla="*/ 90 h 279"/>
                <a:gd name="T36" fmla="*/ 46 w 170"/>
                <a:gd name="T37" fmla="*/ 82 h 279"/>
                <a:gd name="T38" fmla="*/ 36 w 170"/>
                <a:gd name="T39" fmla="*/ 71 h 279"/>
                <a:gd name="T40" fmla="*/ 26 w 170"/>
                <a:gd name="T41" fmla="*/ 58 h 279"/>
                <a:gd name="T42" fmla="*/ 16 w 170"/>
                <a:gd name="T43" fmla="*/ 42 h 279"/>
                <a:gd name="T44" fmla="*/ 9 w 170"/>
                <a:gd name="T45" fmla="*/ 27 h 279"/>
                <a:gd name="T46" fmla="*/ 5 w 170"/>
                <a:gd name="T47" fmla="*/ 13 h 279"/>
                <a:gd name="T48" fmla="*/ 8 w 170"/>
                <a:gd name="T49" fmla="*/ 0 h 2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0"/>
                <a:gd name="T76" fmla="*/ 0 h 279"/>
                <a:gd name="T77" fmla="*/ 170 w 170"/>
                <a:gd name="T78" fmla="*/ 279 h 2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0" h="279">
                  <a:moveTo>
                    <a:pt x="23" y="0"/>
                  </a:moveTo>
                  <a:lnTo>
                    <a:pt x="18" y="2"/>
                  </a:lnTo>
                  <a:lnTo>
                    <a:pt x="14" y="12"/>
                  </a:lnTo>
                  <a:lnTo>
                    <a:pt x="8" y="29"/>
                  </a:lnTo>
                  <a:lnTo>
                    <a:pt x="3" y="51"/>
                  </a:lnTo>
                  <a:lnTo>
                    <a:pt x="0" y="74"/>
                  </a:lnTo>
                  <a:lnTo>
                    <a:pt x="2" y="99"/>
                  </a:lnTo>
                  <a:lnTo>
                    <a:pt x="8" y="125"/>
                  </a:lnTo>
                  <a:lnTo>
                    <a:pt x="23" y="147"/>
                  </a:lnTo>
                  <a:lnTo>
                    <a:pt x="42" y="168"/>
                  </a:lnTo>
                  <a:lnTo>
                    <a:pt x="65" y="189"/>
                  </a:lnTo>
                  <a:lnTo>
                    <a:pt x="89" y="210"/>
                  </a:lnTo>
                  <a:lnTo>
                    <a:pt x="114" y="232"/>
                  </a:lnTo>
                  <a:lnTo>
                    <a:pt x="135" y="250"/>
                  </a:lnTo>
                  <a:lnTo>
                    <a:pt x="153" y="265"/>
                  </a:lnTo>
                  <a:lnTo>
                    <a:pt x="164" y="274"/>
                  </a:lnTo>
                  <a:lnTo>
                    <a:pt x="170" y="279"/>
                  </a:lnTo>
                  <a:lnTo>
                    <a:pt x="161" y="270"/>
                  </a:lnTo>
                  <a:lnTo>
                    <a:pt x="140" y="247"/>
                  </a:lnTo>
                  <a:lnTo>
                    <a:pt x="110" y="213"/>
                  </a:lnTo>
                  <a:lnTo>
                    <a:pt x="78" y="173"/>
                  </a:lnTo>
                  <a:lnTo>
                    <a:pt x="48" y="126"/>
                  </a:lnTo>
                  <a:lnTo>
                    <a:pt x="26" y="81"/>
                  </a:lnTo>
                  <a:lnTo>
                    <a:pt x="15" y="38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4" name="Freeform 30"/>
            <p:cNvSpPr>
              <a:spLocks/>
            </p:cNvSpPr>
            <p:nvPr/>
          </p:nvSpPr>
          <p:spPr bwMode="auto">
            <a:xfrm>
              <a:off x="4752" y="2261"/>
              <a:ext cx="702" cy="166"/>
            </a:xfrm>
            <a:custGeom>
              <a:avLst/>
              <a:gdLst>
                <a:gd name="T0" fmla="*/ 351 w 2106"/>
                <a:gd name="T1" fmla="*/ 0 h 500"/>
                <a:gd name="T2" fmla="*/ 421 w 2106"/>
                <a:gd name="T3" fmla="*/ 1 h 500"/>
                <a:gd name="T4" fmla="*/ 487 w 2106"/>
                <a:gd name="T5" fmla="*/ 6 h 500"/>
                <a:gd name="T6" fmla="*/ 547 w 2106"/>
                <a:gd name="T7" fmla="*/ 14 h 500"/>
                <a:gd name="T8" fmla="*/ 599 w 2106"/>
                <a:gd name="T9" fmla="*/ 24 h 500"/>
                <a:gd name="T10" fmla="*/ 641 w 2106"/>
                <a:gd name="T11" fmla="*/ 36 h 500"/>
                <a:gd name="T12" fmla="*/ 674 w 2106"/>
                <a:gd name="T13" fmla="*/ 50 h 500"/>
                <a:gd name="T14" fmla="*/ 694 w 2106"/>
                <a:gd name="T15" fmla="*/ 66 h 500"/>
                <a:gd name="T16" fmla="*/ 702 w 2106"/>
                <a:gd name="T17" fmla="*/ 83 h 500"/>
                <a:gd name="T18" fmla="*/ 694 w 2106"/>
                <a:gd name="T19" fmla="*/ 99 h 500"/>
                <a:gd name="T20" fmla="*/ 674 w 2106"/>
                <a:gd name="T21" fmla="*/ 115 h 500"/>
                <a:gd name="T22" fmla="*/ 641 w 2106"/>
                <a:gd name="T23" fmla="*/ 129 h 500"/>
                <a:gd name="T24" fmla="*/ 599 w 2106"/>
                <a:gd name="T25" fmla="*/ 142 h 500"/>
                <a:gd name="T26" fmla="*/ 547 w 2106"/>
                <a:gd name="T27" fmla="*/ 152 h 500"/>
                <a:gd name="T28" fmla="*/ 487 w 2106"/>
                <a:gd name="T29" fmla="*/ 159 h 500"/>
                <a:gd name="T30" fmla="*/ 421 w 2106"/>
                <a:gd name="T31" fmla="*/ 164 h 500"/>
                <a:gd name="T32" fmla="*/ 351 w 2106"/>
                <a:gd name="T33" fmla="*/ 166 h 500"/>
                <a:gd name="T34" fmla="*/ 280 w 2106"/>
                <a:gd name="T35" fmla="*/ 164 h 500"/>
                <a:gd name="T36" fmla="*/ 215 w 2106"/>
                <a:gd name="T37" fmla="*/ 159 h 500"/>
                <a:gd name="T38" fmla="*/ 155 w 2106"/>
                <a:gd name="T39" fmla="*/ 152 h 500"/>
                <a:gd name="T40" fmla="*/ 103 w 2106"/>
                <a:gd name="T41" fmla="*/ 142 h 500"/>
                <a:gd name="T42" fmla="*/ 60 w 2106"/>
                <a:gd name="T43" fmla="*/ 129 h 500"/>
                <a:gd name="T44" fmla="*/ 28 w 2106"/>
                <a:gd name="T45" fmla="*/ 115 h 500"/>
                <a:gd name="T46" fmla="*/ 7 w 2106"/>
                <a:gd name="T47" fmla="*/ 99 h 500"/>
                <a:gd name="T48" fmla="*/ 0 w 2106"/>
                <a:gd name="T49" fmla="*/ 83 h 500"/>
                <a:gd name="T50" fmla="*/ 7 w 2106"/>
                <a:gd name="T51" fmla="*/ 66 h 500"/>
                <a:gd name="T52" fmla="*/ 28 w 2106"/>
                <a:gd name="T53" fmla="*/ 50 h 500"/>
                <a:gd name="T54" fmla="*/ 60 w 2106"/>
                <a:gd name="T55" fmla="*/ 36 h 500"/>
                <a:gd name="T56" fmla="*/ 103 w 2106"/>
                <a:gd name="T57" fmla="*/ 24 h 500"/>
                <a:gd name="T58" fmla="*/ 155 w 2106"/>
                <a:gd name="T59" fmla="*/ 14 h 500"/>
                <a:gd name="T60" fmla="*/ 215 w 2106"/>
                <a:gd name="T61" fmla="*/ 6 h 500"/>
                <a:gd name="T62" fmla="*/ 280 w 2106"/>
                <a:gd name="T63" fmla="*/ 1 h 500"/>
                <a:gd name="T64" fmla="*/ 351 w 2106"/>
                <a:gd name="T65" fmla="*/ 0 h 5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06"/>
                <a:gd name="T100" fmla="*/ 0 h 500"/>
                <a:gd name="T101" fmla="*/ 2106 w 2106"/>
                <a:gd name="T102" fmla="*/ 500 h 50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06" h="500">
                  <a:moveTo>
                    <a:pt x="1053" y="0"/>
                  </a:moveTo>
                  <a:lnTo>
                    <a:pt x="1264" y="4"/>
                  </a:lnTo>
                  <a:lnTo>
                    <a:pt x="1462" y="19"/>
                  </a:lnTo>
                  <a:lnTo>
                    <a:pt x="1641" y="42"/>
                  </a:lnTo>
                  <a:lnTo>
                    <a:pt x="1797" y="73"/>
                  </a:lnTo>
                  <a:lnTo>
                    <a:pt x="1924" y="109"/>
                  </a:lnTo>
                  <a:lnTo>
                    <a:pt x="2022" y="151"/>
                  </a:lnTo>
                  <a:lnTo>
                    <a:pt x="2083" y="198"/>
                  </a:lnTo>
                  <a:lnTo>
                    <a:pt x="2106" y="249"/>
                  </a:lnTo>
                  <a:lnTo>
                    <a:pt x="2083" y="298"/>
                  </a:lnTo>
                  <a:lnTo>
                    <a:pt x="2022" y="346"/>
                  </a:lnTo>
                  <a:lnTo>
                    <a:pt x="1924" y="390"/>
                  </a:lnTo>
                  <a:lnTo>
                    <a:pt x="1797" y="427"/>
                  </a:lnTo>
                  <a:lnTo>
                    <a:pt x="1641" y="457"/>
                  </a:lnTo>
                  <a:lnTo>
                    <a:pt x="1462" y="480"/>
                  </a:lnTo>
                  <a:lnTo>
                    <a:pt x="1264" y="494"/>
                  </a:lnTo>
                  <a:lnTo>
                    <a:pt x="1053" y="500"/>
                  </a:lnTo>
                  <a:lnTo>
                    <a:pt x="840" y="494"/>
                  </a:lnTo>
                  <a:lnTo>
                    <a:pt x="644" y="480"/>
                  </a:lnTo>
                  <a:lnTo>
                    <a:pt x="464" y="457"/>
                  </a:lnTo>
                  <a:lnTo>
                    <a:pt x="309" y="427"/>
                  </a:lnTo>
                  <a:lnTo>
                    <a:pt x="180" y="390"/>
                  </a:lnTo>
                  <a:lnTo>
                    <a:pt x="83" y="346"/>
                  </a:lnTo>
                  <a:lnTo>
                    <a:pt x="21" y="298"/>
                  </a:lnTo>
                  <a:lnTo>
                    <a:pt x="0" y="249"/>
                  </a:lnTo>
                  <a:lnTo>
                    <a:pt x="21" y="198"/>
                  </a:lnTo>
                  <a:lnTo>
                    <a:pt x="83" y="151"/>
                  </a:lnTo>
                  <a:lnTo>
                    <a:pt x="180" y="109"/>
                  </a:lnTo>
                  <a:lnTo>
                    <a:pt x="309" y="73"/>
                  </a:lnTo>
                  <a:lnTo>
                    <a:pt x="464" y="42"/>
                  </a:lnTo>
                  <a:lnTo>
                    <a:pt x="644" y="19"/>
                  </a:lnTo>
                  <a:lnTo>
                    <a:pt x="840" y="4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5" name="Freeform 31"/>
            <p:cNvSpPr>
              <a:spLocks/>
            </p:cNvSpPr>
            <p:nvPr/>
          </p:nvSpPr>
          <p:spPr bwMode="auto">
            <a:xfrm>
              <a:off x="4780" y="2001"/>
              <a:ext cx="658" cy="334"/>
            </a:xfrm>
            <a:custGeom>
              <a:avLst/>
              <a:gdLst>
                <a:gd name="T0" fmla="*/ 184 w 1974"/>
                <a:gd name="T1" fmla="*/ 3 h 1001"/>
                <a:gd name="T2" fmla="*/ 197 w 1974"/>
                <a:gd name="T3" fmla="*/ 67 h 1001"/>
                <a:gd name="T4" fmla="*/ 188 w 1974"/>
                <a:gd name="T5" fmla="*/ 118 h 1001"/>
                <a:gd name="T6" fmla="*/ 162 w 1974"/>
                <a:gd name="T7" fmla="*/ 157 h 1001"/>
                <a:gd name="T8" fmla="*/ 127 w 1974"/>
                <a:gd name="T9" fmla="*/ 189 h 1001"/>
                <a:gd name="T10" fmla="*/ 87 w 1974"/>
                <a:gd name="T11" fmla="*/ 216 h 1001"/>
                <a:gd name="T12" fmla="*/ 48 w 1974"/>
                <a:gd name="T13" fmla="*/ 241 h 1001"/>
                <a:gd name="T14" fmla="*/ 17 w 1974"/>
                <a:gd name="T15" fmla="*/ 268 h 1001"/>
                <a:gd name="T16" fmla="*/ 0 w 1974"/>
                <a:gd name="T17" fmla="*/ 299 h 1001"/>
                <a:gd name="T18" fmla="*/ 67 w 1974"/>
                <a:gd name="T19" fmla="*/ 310 h 1001"/>
                <a:gd name="T20" fmla="*/ 147 w 1974"/>
                <a:gd name="T21" fmla="*/ 321 h 1001"/>
                <a:gd name="T22" fmla="*/ 235 w 1974"/>
                <a:gd name="T23" fmla="*/ 329 h 1001"/>
                <a:gd name="T24" fmla="*/ 328 w 1974"/>
                <a:gd name="T25" fmla="*/ 334 h 1001"/>
                <a:gd name="T26" fmla="*/ 420 w 1974"/>
                <a:gd name="T27" fmla="*/ 334 h 1001"/>
                <a:gd name="T28" fmla="*/ 508 w 1974"/>
                <a:gd name="T29" fmla="*/ 328 h 1001"/>
                <a:gd name="T30" fmla="*/ 589 w 1974"/>
                <a:gd name="T31" fmla="*/ 317 h 1001"/>
                <a:gd name="T32" fmla="*/ 658 w 1974"/>
                <a:gd name="T33" fmla="*/ 298 h 1001"/>
                <a:gd name="T34" fmla="*/ 629 w 1974"/>
                <a:gd name="T35" fmla="*/ 257 h 1001"/>
                <a:gd name="T36" fmla="*/ 594 w 1974"/>
                <a:gd name="T37" fmla="*/ 227 h 1001"/>
                <a:gd name="T38" fmla="*/ 554 w 1974"/>
                <a:gd name="T39" fmla="*/ 201 h 1001"/>
                <a:gd name="T40" fmla="*/ 516 w 1974"/>
                <a:gd name="T41" fmla="*/ 176 h 1001"/>
                <a:gd name="T42" fmla="*/ 482 w 1974"/>
                <a:gd name="T43" fmla="*/ 148 h 1001"/>
                <a:gd name="T44" fmla="*/ 458 w 1974"/>
                <a:gd name="T45" fmla="*/ 113 h 1001"/>
                <a:gd name="T46" fmla="*/ 447 w 1974"/>
                <a:gd name="T47" fmla="*/ 65 h 1001"/>
                <a:gd name="T48" fmla="*/ 455 w 1974"/>
                <a:gd name="T49" fmla="*/ 3 h 1001"/>
                <a:gd name="T50" fmla="*/ 445 w 1974"/>
                <a:gd name="T51" fmla="*/ 2 h 1001"/>
                <a:gd name="T52" fmla="*/ 418 w 1974"/>
                <a:gd name="T53" fmla="*/ 2 h 1001"/>
                <a:gd name="T54" fmla="*/ 380 w 1974"/>
                <a:gd name="T55" fmla="*/ 1 h 1001"/>
                <a:gd name="T56" fmla="*/ 336 w 1974"/>
                <a:gd name="T57" fmla="*/ 1 h 1001"/>
                <a:gd name="T58" fmla="*/ 289 w 1974"/>
                <a:gd name="T59" fmla="*/ 0 h 1001"/>
                <a:gd name="T60" fmla="*/ 245 w 1974"/>
                <a:gd name="T61" fmla="*/ 0 h 1001"/>
                <a:gd name="T62" fmla="*/ 208 w 1974"/>
                <a:gd name="T63" fmla="*/ 1 h 1001"/>
                <a:gd name="T64" fmla="*/ 184 w 1974"/>
                <a:gd name="T65" fmla="*/ 3 h 10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74"/>
                <a:gd name="T100" fmla="*/ 0 h 1001"/>
                <a:gd name="T101" fmla="*/ 1974 w 1974"/>
                <a:gd name="T102" fmla="*/ 1001 h 100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74" h="1001">
                  <a:moveTo>
                    <a:pt x="552" y="8"/>
                  </a:moveTo>
                  <a:lnTo>
                    <a:pt x="591" y="201"/>
                  </a:lnTo>
                  <a:lnTo>
                    <a:pt x="563" y="353"/>
                  </a:lnTo>
                  <a:lnTo>
                    <a:pt x="486" y="471"/>
                  </a:lnTo>
                  <a:lnTo>
                    <a:pt x="380" y="567"/>
                  </a:lnTo>
                  <a:lnTo>
                    <a:pt x="260" y="647"/>
                  </a:lnTo>
                  <a:lnTo>
                    <a:pt x="144" y="723"/>
                  </a:lnTo>
                  <a:lnTo>
                    <a:pt x="51" y="803"/>
                  </a:lnTo>
                  <a:lnTo>
                    <a:pt x="0" y="896"/>
                  </a:lnTo>
                  <a:lnTo>
                    <a:pt x="201" y="930"/>
                  </a:lnTo>
                  <a:lnTo>
                    <a:pt x="441" y="962"/>
                  </a:lnTo>
                  <a:lnTo>
                    <a:pt x="705" y="986"/>
                  </a:lnTo>
                  <a:lnTo>
                    <a:pt x="983" y="1001"/>
                  </a:lnTo>
                  <a:lnTo>
                    <a:pt x="1260" y="1001"/>
                  </a:lnTo>
                  <a:lnTo>
                    <a:pt x="1525" y="984"/>
                  </a:lnTo>
                  <a:lnTo>
                    <a:pt x="1767" y="950"/>
                  </a:lnTo>
                  <a:lnTo>
                    <a:pt x="1974" y="893"/>
                  </a:lnTo>
                  <a:lnTo>
                    <a:pt x="1888" y="771"/>
                  </a:lnTo>
                  <a:lnTo>
                    <a:pt x="1782" y="680"/>
                  </a:lnTo>
                  <a:lnTo>
                    <a:pt x="1663" y="602"/>
                  </a:lnTo>
                  <a:lnTo>
                    <a:pt x="1548" y="528"/>
                  </a:lnTo>
                  <a:lnTo>
                    <a:pt x="1446" y="444"/>
                  </a:lnTo>
                  <a:lnTo>
                    <a:pt x="1374" y="338"/>
                  </a:lnTo>
                  <a:lnTo>
                    <a:pt x="1342" y="195"/>
                  </a:lnTo>
                  <a:lnTo>
                    <a:pt x="1365" y="8"/>
                  </a:lnTo>
                  <a:lnTo>
                    <a:pt x="1335" y="6"/>
                  </a:lnTo>
                  <a:lnTo>
                    <a:pt x="1255" y="5"/>
                  </a:lnTo>
                  <a:lnTo>
                    <a:pt x="1141" y="2"/>
                  </a:lnTo>
                  <a:lnTo>
                    <a:pt x="1008" y="2"/>
                  </a:lnTo>
                  <a:lnTo>
                    <a:pt x="867" y="0"/>
                  </a:lnTo>
                  <a:lnTo>
                    <a:pt x="735" y="0"/>
                  </a:lnTo>
                  <a:lnTo>
                    <a:pt x="624" y="2"/>
                  </a:lnTo>
                  <a:lnTo>
                    <a:pt x="552" y="8"/>
                  </a:lnTo>
                  <a:close/>
                </a:path>
              </a:pathLst>
            </a:custGeom>
            <a:solidFill>
              <a:srgbClr val="4F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6" name="Freeform 32"/>
            <p:cNvSpPr>
              <a:spLocks/>
            </p:cNvSpPr>
            <p:nvPr/>
          </p:nvSpPr>
          <p:spPr bwMode="auto">
            <a:xfrm>
              <a:off x="4947" y="1960"/>
              <a:ext cx="307" cy="72"/>
            </a:xfrm>
            <a:custGeom>
              <a:avLst/>
              <a:gdLst>
                <a:gd name="T0" fmla="*/ 153 w 921"/>
                <a:gd name="T1" fmla="*/ 0 h 216"/>
                <a:gd name="T2" fmla="*/ 184 w 921"/>
                <a:gd name="T3" fmla="*/ 0 h 216"/>
                <a:gd name="T4" fmla="*/ 212 w 921"/>
                <a:gd name="T5" fmla="*/ 2 h 216"/>
                <a:gd name="T6" fmla="*/ 238 w 921"/>
                <a:gd name="T7" fmla="*/ 5 h 216"/>
                <a:gd name="T8" fmla="*/ 261 w 921"/>
                <a:gd name="T9" fmla="*/ 10 h 216"/>
                <a:gd name="T10" fmla="*/ 280 w 921"/>
                <a:gd name="T11" fmla="*/ 15 h 216"/>
                <a:gd name="T12" fmla="*/ 294 w 921"/>
                <a:gd name="T13" fmla="*/ 21 h 216"/>
                <a:gd name="T14" fmla="*/ 303 w 921"/>
                <a:gd name="T15" fmla="*/ 28 h 216"/>
                <a:gd name="T16" fmla="*/ 307 w 921"/>
                <a:gd name="T17" fmla="*/ 36 h 216"/>
                <a:gd name="T18" fmla="*/ 303 w 921"/>
                <a:gd name="T19" fmla="*/ 43 h 216"/>
                <a:gd name="T20" fmla="*/ 294 w 921"/>
                <a:gd name="T21" fmla="*/ 50 h 216"/>
                <a:gd name="T22" fmla="*/ 280 w 921"/>
                <a:gd name="T23" fmla="*/ 55 h 216"/>
                <a:gd name="T24" fmla="*/ 261 w 921"/>
                <a:gd name="T25" fmla="*/ 61 h 216"/>
                <a:gd name="T26" fmla="*/ 238 w 921"/>
                <a:gd name="T27" fmla="*/ 65 h 216"/>
                <a:gd name="T28" fmla="*/ 212 w 921"/>
                <a:gd name="T29" fmla="*/ 69 h 216"/>
                <a:gd name="T30" fmla="*/ 184 w 921"/>
                <a:gd name="T31" fmla="*/ 71 h 216"/>
                <a:gd name="T32" fmla="*/ 153 w 921"/>
                <a:gd name="T33" fmla="*/ 72 h 216"/>
                <a:gd name="T34" fmla="*/ 122 w 921"/>
                <a:gd name="T35" fmla="*/ 71 h 216"/>
                <a:gd name="T36" fmla="*/ 94 w 921"/>
                <a:gd name="T37" fmla="*/ 69 h 216"/>
                <a:gd name="T38" fmla="*/ 67 w 921"/>
                <a:gd name="T39" fmla="*/ 65 h 216"/>
                <a:gd name="T40" fmla="*/ 45 w 921"/>
                <a:gd name="T41" fmla="*/ 61 h 216"/>
                <a:gd name="T42" fmla="*/ 26 w 921"/>
                <a:gd name="T43" fmla="*/ 55 h 216"/>
                <a:gd name="T44" fmla="*/ 12 w 921"/>
                <a:gd name="T45" fmla="*/ 50 h 216"/>
                <a:gd name="T46" fmla="*/ 3 w 921"/>
                <a:gd name="T47" fmla="*/ 43 h 216"/>
                <a:gd name="T48" fmla="*/ 0 w 921"/>
                <a:gd name="T49" fmla="*/ 36 h 216"/>
                <a:gd name="T50" fmla="*/ 3 w 921"/>
                <a:gd name="T51" fmla="*/ 28 h 216"/>
                <a:gd name="T52" fmla="*/ 12 w 921"/>
                <a:gd name="T53" fmla="*/ 21 h 216"/>
                <a:gd name="T54" fmla="*/ 26 w 921"/>
                <a:gd name="T55" fmla="*/ 15 h 216"/>
                <a:gd name="T56" fmla="*/ 45 w 921"/>
                <a:gd name="T57" fmla="*/ 10 h 216"/>
                <a:gd name="T58" fmla="*/ 67 w 921"/>
                <a:gd name="T59" fmla="*/ 5 h 216"/>
                <a:gd name="T60" fmla="*/ 94 w 921"/>
                <a:gd name="T61" fmla="*/ 2 h 216"/>
                <a:gd name="T62" fmla="*/ 122 w 921"/>
                <a:gd name="T63" fmla="*/ 0 h 216"/>
                <a:gd name="T64" fmla="*/ 153 w 921"/>
                <a:gd name="T65" fmla="*/ 0 h 2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21"/>
                <a:gd name="T100" fmla="*/ 0 h 216"/>
                <a:gd name="T101" fmla="*/ 921 w 921"/>
                <a:gd name="T102" fmla="*/ 216 h 21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21" h="216">
                  <a:moveTo>
                    <a:pt x="459" y="0"/>
                  </a:moveTo>
                  <a:lnTo>
                    <a:pt x="551" y="1"/>
                  </a:lnTo>
                  <a:lnTo>
                    <a:pt x="637" y="7"/>
                  </a:lnTo>
                  <a:lnTo>
                    <a:pt x="715" y="16"/>
                  </a:lnTo>
                  <a:lnTo>
                    <a:pt x="784" y="31"/>
                  </a:lnTo>
                  <a:lnTo>
                    <a:pt x="840" y="46"/>
                  </a:lnTo>
                  <a:lnTo>
                    <a:pt x="883" y="64"/>
                  </a:lnTo>
                  <a:lnTo>
                    <a:pt x="910" y="85"/>
                  </a:lnTo>
                  <a:lnTo>
                    <a:pt x="921" y="108"/>
                  </a:lnTo>
                  <a:lnTo>
                    <a:pt x="910" y="129"/>
                  </a:lnTo>
                  <a:lnTo>
                    <a:pt x="883" y="150"/>
                  </a:lnTo>
                  <a:lnTo>
                    <a:pt x="840" y="166"/>
                  </a:lnTo>
                  <a:lnTo>
                    <a:pt x="784" y="184"/>
                  </a:lnTo>
                  <a:lnTo>
                    <a:pt x="715" y="196"/>
                  </a:lnTo>
                  <a:lnTo>
                    <a:pt x="637" y="207"/>
                  </a:lnTo>
                  <a:lnTo>
                    <a:pt x="551" y="213"/>
                  </a:lnTo>
                  <a:lnTo>
                    <a:pt x="459" y="216"/>
                  </a:lnTo>
                  <a:lnTo>
                    <a:pt x="366" y="213"/>
                  </a:lnTo>
                  <a:lnTo>
                    <a:pt x="281" y="207"/>
                  </a:lnTo>
                  <a:lnTo>
                    <a:pt x="201" y="196"/>
                  </a:lnTo>
                  <a:lnTo>
                    <a:pt x="135" y="184"/>
                  </a:lnTo>
                  <a:lnTo>
                    <a:pt x="78" y="166"/>
                  </a:lnTo>
                  <a:lnTo>
                    <a:pt x="36" y="150"/>
                  </a:lnTo>
                  <a:lnTo>
                    <a:pt x="9" y="129"/>
                  </a:lnTo>
                  <a:lnTo>
                    <a:pt x="0" y="108"/>
                  </a:lnTo>
                  <a:lnTo>
                    <a:pt x="9" y="85"/>
                  </a:lnTo>
                  <a:lnTo>
                    <a:pt x="36" y="64"/>
                  </a:lnTo>
                  <a:lnTo>
                    <a:pt x="78" y="46"/>
                  </a:lnTo>
                  <a:lnTo>
                    <a:pt x="135" y="31"/>
                  </a:lnTo>
                  <a:lnTo>
                    <a:pt x="201" y="16"/>
                  </a:lnTo>
                  <a:lnTo>
                    <a:pt x="281" y="7"/>
                  </a:lnTo>
                  <a:lnTo>
                    <a:pt x="366" y="1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4F4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7" name="Freeform 33"/>
            <p:cNvSpPr>
              <a:spLocks/>
            </p:cNvSpPr>
            <p:nvPr/>
          </p:nvSpPr>
          <p:spPr bwMode="auto">
            <a:xfrm>
              <a:off x="4938" y="1945"/>
              <a:ext cx="324" cy="77"/>
            </a:xfrm>
            <a:custGeom>
              <a:avLst/>
              <a:gdLst>
                <a:gd name="T0" fmla="*/ 162 w 972"/>
                <a:gd name="T1" fmla="*/ 0 h 231"/>
                <a:gd name="T2" fmla="*/ 194 w 972"/>
                <a:gd name="T3" fmla="*/ 0 h 231"/>
                <a:gd name="T4" fmla="*/ 224 w 972"/>
                <a:gd name="T5" fmla="*/ 2 h 231"/>
                <a:gd name="T6" fmla="*/ 252 w 972"/>
                <a:gd name="T7" fmla="*/ 6 h 231"/>
                <a:gd name="T8" fmla="*/ 276 w 972"/>
                <a:gd name="T9" fmla="*/ 11 h 231"/>
                <a:gd name="T10" fmla="*/ 295 w 972"/>
                <a:gd name="T11" fmla="*/ 16 h 231"/>
                <a:gd name="T12" fmla="*/ 311 w 972"/>
                <a:gd name="T13" fmla="*/ 23 h 231"/>
                <a:gd name="T14" fmla="*/ 320 w 972"/>
                <a:gd name="T15" fmla="*/ 30 h 231"/>
                <a:gd name="T16" fmla="*/ 324 w 972"/>
                <a:gd name="T17" fmla="*/ 38 h 231"/>
                <a:gd name="T18" fmla="*/ 320 w 972"/>
                <a:gd name="T19" fmla="*/ 45 h 231"/>
                <a:gd name="T20" fmla="*/ 311 w 972"/>
                <a:gd name="T21" fmla="*/ 52 h 231"/>
                <a:gd name="T22" fmla="*/ 295 w 972"/>
                <a:gd name="T23" fmla="*/ 59 h 231"/>
                <a:gd name="T24" fmla="*/ 276 w 972"/>
                <a:gd name="T25" fmla="*/ 65 h 231"/>
                <a:gd name="T26" fmla="*/ 252 w 972"/>
                <a:gd name="T27" fmla="*/ 69 h 231"/>
                <a:gd name="T28" fmla="*/ 224 w 972"/>
                <a:gd name="T29" fmla="*/ 73 h 231"/>
                <a:gd name="T30" fmla="*/ 194 w 972"/>
                <a:gd name="T31" fmla="*/ 76 h 231"/>
                <a:gd name="T32" fmla="*/ 162 w 972"/>
                <a:gd name="T33" fmla="*/ 77 h 231"/>
                <a:gd name="T34" fmla="*/ 129 w 972"/>
                <a:gd name="T35" fmla="*/ 76 h 231"/>
                <a:gd name="T36" fmla="*/ 99 w 972"/>
                <a:gd name="T37" fmla="*/ 73 h 231"/>
                <a:gd name="T38" fmla="*/ 71 w 972"/>
                <a:gd name="T39" fmla="*/ 69 h 231"/>
                <a:gd name="T40" fmla="*/ 48 w 972"/>
                <a:gd name="T41" fmla="*/ 65 h 231"/>
                <a:gd name="T42" fmla="*/ 27 w 972"/>
                <a:gd name="T43" fmla="*/ 59 h 231"/>
                <a:gd name="T44" fmla="*/ 13 w 972"/>
                <a:gd name="T45" fmla="*/ 52 h 231"/>
                <a:gd name="T46" fmla="*/ 3 w 972"/>
                <a:gd name="T47" fmla="*/ 45 h 231"/>
                <a:gd name="T48" fmla="*/ 0 w 972"/>
                <a:gd name="T49" fmla="*/ 38 h 231"/>
                <a:gd name="T50" fmla="*/ 3 w 972"/>
                <a:gd name="T51" fmla="*/ 30 h 231"/>
                <a:gd name="T52" fmla="*/ 13 w 972"/>
                <a:gd name="T53" fmla="*/ 23 h 231"/>
                <a:gd name="T54" fmla="*/ 27 w 972"/>
                <a:gd name="T55" fmla="*/ 16 h 231"/>
                <a:gd name="T56" fmla="*/ 48 w 972"/>
                <a:gd name="T57" fmla="*/ 11 h 231"/>
                <a:gd name="T58" fmla="*/ 71 w 972"/>
                <a:gd name="T59" fmla="*/ 6 h 231"/>
                <a:gd name="T60" fmla="*/ 99 w 972"/>
                <a:gd name="T61" fmla="*/ 2 h 231"/>
                <a:gd name="T62" fmla="*/ 129 w 972"/>
                <a:gd name="T63" fmla="*/ 0 h 231"/>
                <a:gd name="T64" fmla="*/ 162 w 972"/>
                <a:gd name="T65" fmla="*/ 0 h 2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72"/>
                <a:gd name="T100" fmla="*/ 0 h 231"/>
                <a:gd name="T101" fmla="*/ 972 w 972"/>
                <a:gd name="T102" fmla="*/ 231 h 2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72" h="231">
                  <a:moveTo>
                    <a:pt x="486" y="0"/>
                  </a:moveTo>
                  <a:lnTo>
                    <a:pt x="582" y="1"/>
                  </a:lnTo>
                  <a:lnTo>
                    <a:pt x="673" y="7"/>
                  </a:lnTo>
                  <a:lnTo>
                    <a:pt x="756" y="18"/>
                  </a:lnTo>
                  <a:lnTo>
                    <a:pt x="828" y="33"/>
                  </a:lnTo>
                  <a:lnTo>
                    <a:pt x="886" y="49"/>
                  </a:lnTo>
                  <a:lnTo>
                    <a:pt x="933" y="69"/>
                  </a:lnTo>
                  <a:lnTo>
                    <a:pt x="961" y="90"/>
                  </a:lnTo>
                  <a:lnTo>
                    <a:pt x="972" y="114"/>
                  </a:lnTo>
                  <a:lnTo>
                    <a:pt x="961" y="135"/>
                  </a:lnTo>
                  <a:lnTo>
                    <a:pt x="933" y="157"/>
                  </a:lnTo>
                  <a:lnTo>
                    <a:pt x="886" y="177"/>
                  </a:lnTo>
                  <a:lnTo>
                    <a:pt x="828" y="195"/>
                  </a:lnTo>
                  <a:lnTo>
                    <a:pt x="756" y="208"/>
                  </a:lnTo>
                  <a:lnTo>
                    <a:pt x="673" y="220"/>
                  </a:lnTo>
                  <a:lnTo>
                    <a:pt x="582" y="228"/>
                  </a:lnTo>
                  <a:lnTo>
                    <a:pt x="486" y="231"/>
                  </a:lnTo>
                  <a:lnTo>
                    <a:pt x="387" y="228"/>
                  </a:lnTo>
                  <a:lnTo>
                    <a:pt x="297" y="220"/>
                  </a:lnTo>
                  <a:lnTo>
                    <a:pt x="213" y="208"/>
                  </a:lnTo>
                  <a:lnTo>
                    <a:pt x="143" y="195"/>
                  </a:lnTo>
                  <a:lnTo>
                    <a:pt x="81" y="177"/>
                  </a:lnTo>
                  <a:lnTo>
                    <a:pt x="38" y="157"/>
                  </a:lnTo>
                  <a:lnTo>
                    <a:pt x="9" y="135"/>
                  </a:lnTo>
                  <a:lnTo>
                    <a:pt x="0" y="114"/>
                  </a:lnTo>
                  <a:lnTo>
                    <a:pt x="9" y="90"/>
                  </a:lnTo>
                  <a:lnTo>
                    <a:pt x="38" y="69"/>
                  </a:lnTo>
                  <a:lnTo>
                    <a:pt x="81" y="49"/>
                  </a:lnTo>
                  <a:lnTo>
                    <a:pt x="143" y="33"/>
                  </a:lnTo>
                  <a:lnTo>
                    <a:pt x="213" y="18"/>
                  </a:lnTo>
                  <a:lnTo>
                    <a:pt x="297" y="7"/>
                  </a:lnTo>
                  <a:lnTo>
                    <a:pt x="387" y="1"/>
                  </a:lnTo>
                  <a:lnTo>
                    <a:pt x="486" y="0"/>
                  </a:lnTo>
                  <a:close/>
                </a:path>
              </a:pathLst>
            </a:custGeom>
            <a:solidFill>
              <a:srgbClr val="616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8" name="Freeform 34"/>
            <p:cNvSpPr>
              <a:spLocks/>
            </p:cNvSpPr>
            <p:nvPr/>
          </p:nvSpPr>
          <p:spPr bwMode="auto">
            <a:xfrm>
              <a:off x="4928" y="1930"/>
              <a:ext cx="342" cy="81"/>
            </a:xfrm>
            <a:custGeom>
              <a:avLst/>
              <a:gdLst>
                <a:gd name="T0" fmla="*/ 171 w 1026"/>
                <a:gd name="T1" fmla="*/ 0 h 243"/>
                <a:gd name="T2" fmla="*/ 205 w 1026"/>
                <a:gd name="T3" fmla="*/ 0 h 243"/>
                <a:gd name="T4" fmla="*/ 237 w 1026"/>
                <a:gd name="T5" fmla="*/ 3 h 243"/>
                <a:gd name="T6" fmla="*/ 266 w 1026"/>
                <a:gd name="T7" fmla="*/ 6 h 243"/>
                <a:gd name="T8" fmla="*/ 291 w 1026"/>
                <a:gd name="T9" fmla="*/ 11 h 243"/>
                <a:gd name="T10" fmla="*/ 312 w 1026"/>
                <a:gd name="T11" fmla="*/ 17 h 243"/>
                <a:gd name="T12" fmla="*/ 328 w 1026"/>
                <a:gd name="T13" fmla="*/ 24 h 243"/>
                <a:gd name="T14" fmla="*/ 338 w 1026"/>
                <a:gd name="T15" fmla="*/ 31 h 243"/>
                <a:gd name="T16" fmla="*/ 342 w 1026"/>
                <a:gd name="T17" fmla="*/ 40 h 243"/>
                <a:gd name="T18" fmla="*/ 338 w 1026"/>
                <a:gd name="T19" fmla="*/ 48 h 243"/>
                <a:gd name="T20" fmla="*/ 328 w 1026"/>
                <a:gd name="T21" fmla="*/ 56 h 243"/>
                <a:gd name="T22" fmla="*/ 312 w 1026"/>
                <a:gd name="T23" fmla="*/ 62 h 243"/>
                <a:gd name="T24" fmla="*/ 291 w 1026"/>
                <a:gd name="T25" fmla="*/ 69 h 243"/>
                <a:gd name="T26" fmla="*/ 266 w 1026"/>
                <a:gd name="T27" fmla="*/ 73 h 243"/>
                <a:gd name="T28" fmla="*/ 237 w 1026"/>
                <a:gd name="T29" fmla="*/ 77 h 243"/>
                <a:gd name="T30" fmla="*/ 205 w 1026"/>
                <a:gd name="T31" fmla="*/ 80 h 243"/>
                <a:gd name="T32" fmla="*/ 171 w 1026"/>
                <a:gd name="T33" fmla="*/ 81 h 243"/>
                <a:gd name="T34" fmla="*/ 137 w 1026"/>
                <a:gd name="T35" fmla="*/ 80 h 243"/>
                <a:gd name="T36" fmla="*/ 105 w 1026"/>
                <a:gd name="T37" fmla="*/ 77 h 243"/>
                <a:gd name="T38" fmla="*/ 75 w 1026"/>
                <a:gd name="T39" fmla="*/ 73 h 243"/>
                <a:gd name="T40" fmla="*/ 50 w 1026"/>
                <a:gd name="T41" fmla="*/ 69 h 243"/>
                <a:gd name="T42" fmla="*/ 29 w 1026"/>
                <a:gd name="T43" fmla="*/ 62 h 243"/>
                <a:gd name="T44" fmla="*/ 13 w 1026"/>
                <a:gd name="T45" fmla="*/ 56 h 243"/>
                <a:gd name="T46" fmla="*/ 3 w 1026"/>
                <a:gd name="T47" fmla="*/ 48 h 243"/>
                <a:gd name="T48" fmla="*/ 0 w 1026"/>
                <a:gd name="T49" fmla="*/ 40 h 243"/>
                <a:gd name="T50" fmla="*/ 3 w 1026"/>
                <a:gd name="T51" fmla="*/ 31 h 243"/>
                <a:gd name="T52" fmla="*/ 13 w 1026"/>
                <a:gd name="T53" fmla="*/ 24 h 243"/>
                <a:gd name="T54" fmla="*/ 29 w 1026"/>
                <a:gd name="T55" fmla="*/ 17 h 243"/>
                <a:gd name="T56" fmla="*/ 50 w 1026"/>
                <a:gd name="T57" fmla="*/ 11 h 243"/>
                <a:gd name="T58" fmla="*/ 75 w 1026"/>
                <a:gd name="T59" fmla="*/ 6 h 243"/>
                <a:gd name="T60" fmla="*/ 105 w 1026"/>
                <a:gd name="T61" fmla="*/ 3 h 243"/>
                <a:gd name="T62" fmla="*/ 137 w 1026"/>
                <a:gd name="T63" fmla="*/ 0 h 243"/>
                <a:gd name="T64" fmla="*/ 171 w 1026"/>
                <a:gd name="T65" fmla="*/ 0 h 2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6"/>
                <a:gd name="T100" fmla="*/ 0 h 243"/>
                <a:gd name="T101" fmla="*/ 1026 w 1026"/>
                <a:gd name="T102" fmla="*/ 243 h 24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6" h="243">
                  <a:moveTo>
                    <a:pt x="513" y="0"/>
                  </a:moveTo>
                  <a:lnTo>
                    <a:pt x="615" y="1"/>
                  </a:lnTo>
                  <a:lnTo>
                    <a:pt x="711" y="9"/>
                  </a:lnTo>
                  <a:lnTo>
                    <a:pt x="798" y="19"/>
                  </a:lnTo>
                  <a:lnTo>
                    <a:pt x="874" y="34"/>
                  </a:lnTo>
                  <a:lnTo>
                    <a:pt x="936" y="51"/>
                  </a:lnTo>
                  <a:lnTo>
                    <a:pt x="984" y="72"/>
                  </a:lnTo>
                  <a:lnTo>
                    <a:pt x="1014" y="94"/>
                  </a:lnTo>
                  <a:lnTo>
                    <a:pt x="1026" y="120"/>
                  </a:lnTo>
                  <a:lnTo>
                    <a:pt x="1014" y="144"/>
                  </a:lnTo>
                  <a:lnTo>
                    <a:pt x="984" y="168"/>
                  </a:lnTo>
                  <a:lnTo>
                    <a:pt x="936" y="187"/>
                  </a:lnTo>
                  <a:lnTo>
                    <a:pt x="874" y="207"/>
                  </a:lnTo>
                  <a:lnTo>
                    <a:pt x="798" y="220"/>
                  </a:lnTo>
                  <a:lnTo>
                    <a:pt x="711" y="232"/>
                  </a:lnTo>
                  <a:lnTo>
                    <a:pt x="615" y="240"/>
                  </a:lnTo>
                  <a:lnTo>
                    <a:pt x="513" y="243"/>
                  </a:lnTo>
                  <a:lnTo>
                    <a:pt x="410" y="240"/>
                  </a:lnTo>
                  <a:lnTo>
                    <a:pt x="314" y="232"/>
                  </a:lnTo>
                  <a:lnTo>
                    <a:pt x="225" y="220"/>
                  </a:lnTo>
                  <a:lnTo>
                    <a:pt x="150" y="207"/>
                  </a:lnTo>
                  <a:lnTo>
                    <a:pt x="87" y="187"/>
                  </a:lnTo>
                  <a:lnTo>
                    <a:pt x="39" y="168"/>
                  </a:lnTo>
                  <a:lnTo>
                    <a:pt x="9" y="144"/>
                  </a:lnTo>
                  <a:lnTo>
                    <a:pt x="0" y="120"/>
                  </a:lnTo>
                  <a:lnTo>
                    <a:pt x="9" y="94"/>
                  </a:lnTo>
                  <a:lnTo>
                    <a:pt x="39" y="72"/>
                  </a:lnTo>
                  <a:lnTo>
                    <a:pt x="87" y="51"/>
                  </a:lnTo>
                  <a:lnTo>
                    <a:pt x="150" y="34"/>
                  </a:lnTo>
                  <a:lnTo>
                    <a:pt x="225" y="19"/>
                  </a:lnTo>
                  <a:lnTo>
                    <a:pt x="314" y="9"/>
                  </a:lnTo>
                  <a:lnTo>
                    <a:pt x="410" y="1"/>
                  </a:lnTo>
                  <a:lnTo>
                    <a:pt x="513" y="0"/>
                  </a:lnTo>
                  <a:close/>
                </a:path>
              </a:pathLst>
            </a:custGeom>
            <a:solidFill>
              <a:srgbClr val="737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9" name="Freeform 35"/>
            <p:cNvSpPr>
              <a:spLocks/>
            </p:cNvSpPr>
            <p:nvPr/>
          </p:nvSpPr>
          <p:spPr bwMode="auto">
            <a:xfrm>
              <a:off x="4919" y="1915"/>
              <a:ext cx="359" cy="85"/>
            </a:xfrm>
            <a:custGeom>
              <a:avLst/>
              <a:gdLst>
                <a:gd name="T0" fmla="*/ 179 w 1077"/>
                <a:gd name="T1" fmla="*/ 0 h 255"/>
                <a:gd name="T2" fmla="*/ 215 w 1077"/>
                <a:gd name="T3" fmla="*/ 0 h 255"/>
                <a:gd name="T4" fmla="*/ 248 w 1077"/>
                <a:gd name="T5" fmla="*/ 3 h 255"/>
                <a:gd name="T6" fmla="*/ 279 w 1077"/>
                <a:gd name="T7" fmla="*/ 6 h 255"/>
                <a:gd name="T8" fmla="*/ 306 w 1077"/>
                <a:gd name="T9" fmla="*/ 12 h 255"/>
                <a:gd name="T10" fmla="*/ 327 w 1077"/>
                <a:gd name="T11" fmla="*/ 18 h 255"/>
                <a:gd name="T12" fmla="*/ 344 w 1077"/>
                <a:gd name="T13" fmla="*/ 25 h 255"/>
                <a:gd name="T14" fmla="*/ 355 w 1077"/>
                <a:gd name="T15" fmla="*/ 33 h 255"/>
                <a:gd name="T16" fmla="*/ 359 w 1077"/>
                <a:gd name="T17" fmla="*/ 42 h 255"/>
                <a:gd name="T18" fmla="*/ 355 w 1077"/>
                <a:gd name="T19" fmla="*/ 50 h 255"/>
                <a:gd name="T20" fmla="*/ 344 w 1077"/>
                <a:gd name="T21" fmla="*/ 58 h 255"/>
                <a:gd name="T22" fmla="*/ 327 w 1077"/>
                <a:gd name="T23" fmla="*/ 65 h 255"/>
                <a:gd name="T24" fmla="*/ 306 w 1077"/>
                <a:gd name="T25" fmla="*/ 72 h 255"/>
                <a:gd name="T26" fmla="*/ 279 w 1077"/>
                <a:gd name="T27" fmla="*/ 77 h 255"/>
                <a:gd name="T28" fmla="*/ 248 w 1077"/>
                <a:gd name="T29" fmla="*/ 81 h 255"/>
                <a:gd name="T30" fmla="*/ 215 w 1077"/>
                <a:gd name="T31" fmla="*/ 84 h 255"/>
                <a:gd name="T32" fmla="*/ 179 w 1077"/>
                <a:gd name="T33" fmla="*/ 85 h 255"/>
                <a:gd name="T34" fmla="*/ 143 w 1077"/>
                <a:gd name="T35" fmla="*/ 84 h 255"/>
                <a:gd name="T36" fmla="*/ 109 w 1077"/>
                <a:gd name="T37" fmla="*/ 81 h 255"/>
                <a:gd name="T38" fmla="*/ 78 w 1077"/>
                <a:gd name="T39" fmla="*/ 77 h 255"/>
                <a:gd name="T40" fmla="*/ 52 w 1077"/>
                <a:gd name="T41" fmla="*/ 72 h 255"/>
                <a:gd name="T42" fmla="*/ 30 w 1077"/>
                <a:gd name="T43" fmla="*/ 65 h 255"/>
                <a:gd name="T44" fmla="*/ 14 w 1077"/>
                <a:gd name="T45" fmla="*/ 58 h 255"/>
                <a:gd name="T46" fmla="*/ 4 w 1077"/>
                <a:gd name="T47" fmla="*/ 50 h 255"/>
                <a:gd name="T48" fmla="*/ 0 w 1077"/>
                <a:gd name="T49" fmla="*/ 42 h 255"/>
                <a:gd name="T50" fmla="*/ 4 w 1077"/>
                <a:gd name="T51" fmla="*/ 33 h 255"/>
                <a:gd name="T52" fmla="*/ 14 w 1077"/>
                <a:gd name="T53" fmla="*/ 25 h 255"/>
                <a:gd name="T54" fmla="*/ 30 w 1077"/>
                <a:gd name="T55" fmla="*/ 18 h 255"/>
                <a:gd name="T56" fmla="*/ 52 w 1077"/>
                <a:gd name="T57" fmla="*/ 12 h 255"/>
                <a:gd name="T58" fmla="*/ 78 w 1077"/>
                <a:gd name="T59" fmla="*/ 6 h 255"/>
                <a:gd name="T60" fmla="*/ 109 w 1077"/>
                <a:gd name="T61" fmla="*/ 3 h 255"/>
                <a:gd name="T62" fmla="*/ 143 w 1077"/>
                <a:gd name="T63" fmla="*/ 0 h 255"/>
                <a:gd name="T64" fmla="*/ 179 w 1077"/>
                <a:gd name="T65" fmla="*/ 0 h 25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77"/>
                <a:gd name="T100" fmla="*/ 0 h 255"/>
                <a:gd name="T101" fmla="*/ 1077 w 1077"/>
                <a:gd name="T102" fmla="*/ 255 h 25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77" h="255">
                  <a:moveTo>
                    <a:pt x="537" y="0"/>
                  </a:moveTo>
                  <a:lnTo>
                    <a:pt x="644" y="1"/>
                  </a:lnTo>
                  <a:lnTo>
                    <a:pt x="745" y="9"/>
                  </a:lnTo>
                  <a:lnTo>
                    <a:pt x="837" y="19"/>
                  </a:lnTo>
                  <a:lnTo>
                    <a:pt x="918" y="36"/>
                  </a:lnTo>
                  <a:lnTo>
                    <a:pt x="982" y="54"/>
                  </a:lnTo>
                  <a:lnTo>
                    <a:pt x="1033" y="76"/>
                  </a:lnTo>
                  <a:lnTo>
                    <a:pt x="1065" y="99"/>
                  </a:lnTo>
                  <a:lnTo>
                    <a:pt x="1077" y="126"/>
                  </a:lnTo>
                  <a:lnTo>
                    <a:pt x="1065" y="151"/>
                  </a:lnTo>
                  <a:lnTo>
                    <a:pt x="1033" y="175"/>
                  </a:lnTo>
                  <a:lnTo>
                    <a:pt x="982" y="196"/>
                  </a:lnTo>
                  <a:lnTo>
                    <a:pt x="918" y="217"/>
                  </a:lnTo>
                  <a:lnTo>
                    <a:pt x="837" y="231"/>
                  </a:lnTo>
                  <a:lnTo>
                    <a:pt x="745" y="244"/>
                  </a:lnTo>
                  <a:lnTo>
                    <a:pt x="644" y="252"/>
                  </a:lnTo>
                  <a:lnTo>
                    <a:pt x="537" y="255"/>
                  </a:lnTo>
                  <a:lnTo>
                    <a:pt x="428" y="252"/>
                  </a:lnTo>
                  <a:lnTo>
                    <a:pt x="327" y="244"/>
                  </a:lnTo>
                  <a:lnTo>
                    <a:pt x="234" y="231"/>
                  </a:lnTo>
                  <a:lnTo>
                    <a:pt x="156" y="217"/>
                  </a:lnTo>
                  <a:lnTo>
                    <a:pt x="90" y="196"/>
                  </a:lnTo>
                  <a:lnTo>
                    <a:pt x="42" y="175"/>
                  </a:lnTo>
                  <a:lnTo>
                    <a:pt x="11" y="151"/>
                  </a:lnTo>
                  <a:lnTo>
                    <a:pt x="0" y="126"/>
                  </a:lnTo>
                  <a:lnTo>
                    <a:pt x="11" y="99"/>
                  </a:lnTo>
                  <a:lnTo>
                    <a:pt x="42" y="76"/>
                  </a:lnTo>
                  <a:lnTo>
                    <a:pt x="90" y="54"/>
                  </a:lnTo>
                  <a:lnTo>
                    <a:pt x="156" y="36"/>
                  </a:lnTo>
                  <a:lnTo>
                    <a:pt x="234" y="19"/>
                  </a:lnTo>
                  <a:lnTo>
                    <a:pt x="327" y="9"/>
                  </a:lnTo>
                  <a:lnTo>
                    <a:pt x="428" y="1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8787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0" name="Freeform 36"/>
            <p:cNvSpPr>
              <a:spLocks/>
            </p:cNvSpPr>
            <p:nvPr/>
          </p:nvSpPr>
          <p:spPr bwMode="auto">
            <a:xfrm>
              <a:off x="4909" y="1900"/>
              <a:ext cx="377" cy="89"/>
            </a:xfrm>
            <a:custGeom>
              <a:avLst/>
              <a:gdLst>
                <a:gd name="T0" fmla="*/ 189 w 1131"/>
                <a:gd name="T1" fmla="*/ 0 h 267"/>
                <a:gd name="T2" fmla="*/ 227 w 1131"/>
                <a:gd name="T3" fmla="*/ 0 h 267"/>
                <a:gd name="T4" fmla="*/ 262 w 1131"/>
                <a:gd name="T5" fmla="*/ 3 h 267"/>
                <a:gd name="T6" fmla="*/ 294 w 1131"/>
                <a:gd name="T7" fmla="*/ 7 h 267"/>
                <a:gd name="T8" fmla="*/ 322 w 1131"/>
                <a:gd name="T9" fmla="*/ 13 h 267"/>
                <a:gd name="T10" fmla="*/ 344 w 1131"/>
                <a:gd name="T11" fmla="*/ 19 h 267"/>
                <a:gd name="T12" fmla="*/ 362 w 1131"/>
                <a:gd name="T13" fmla="*/ 27 h 267"/>
                <a:gd name="T14" fmla="*/ 373 w 1131"/>
                <a:gd name="T15" fmla="*/ 35 h 267"/>
                <a:gd name="T16" fmla="*/ 377 w 1131"/>
                <a:gd name="T17" fmla="*/ 45 h 267"/>
                <a:gd name="T18" fmla="*/ 373 w 1131"/>
                <a:gd name="T19" fmla="*/ 53 h 267"/>
                <a:gd name="T20" fmla="*/ 362 w 1131"/>
                <a:gd name="T21" fmla="*/ 62 h 267"/>
                <a:gd name="T22" fmla="*/ 344 w 1131"/>
                <a:gd name="T23" fmla="*/ 69 h 267"/>
                <a:gd name="T24" fmla="*/ 322 w 1131"/>
                <a:gd name="T25" fmla="*/ 76 h 267"/>
                <a:gd name="T26" fmla="*/ 294 w 1131"/>
                <a:gd name="T27" fmla="*/ 81 h 267"/>
                <a:gd name="T28" fmla="*/ 262 w 1131"/>
                <a:gd name="T29" fmla="*/ 85 h 267"/>
                <a:gd name="T30" fmla="*/ 227 w 1131"/>
                <a:gd name="T31" fmla="*/ 88 h 267"/>
                <a:gd name="T32" fmla="*/ 189 w 1131"/>
                <a:gd name="T33" fmla="*/ 89 h 267"/>
                <a:gd name="T34" fmla="*/ 151 w 1131"/>
                <a:gd name="T35" fmla="*/ 88 h 267"/>
                <a:gd name="T36" fmla="*/ 116 w 1131"/>
                <a:gd name="T37" fmla="*/ 85 h 267"/>
                <a:gd name="T38" fmla="*/ 83 w 1131"/>
                <a:gd name="T39" fmla="*/ 81 h 267"/>
                <a:gd name="T40" fmla="*/ 56 w 1131"/>
                <a:gd name="T41" fmla="*/ 76 h 267"/>
                <a:gd name="T42" fmla="*/ 32 w 1131"/>
                <a:gd name="T43" fmla="*/ 69 h 267"/>
                <a:gd name="T44" fmla="*/ 15 w 1131"/>
                <a:gd name="T45" fmla="*/ 62 h 267"/>
                <a:gd name="T46" fmla="*/ 4 w 1131"/>
                <a:gd name="T47" fmla="*/ 53 h 267"/>
                <a:gd name="T48" fmla="*/ 0 w 1131"/>
                <a:gd name="T49" fmla="*/ 45 h 267"/>
                <a:gd name="T50" fmla="*/ 4 w 1131"/>
                <a:gd name="T51" fmla="*/ 35 h 267"/>
                <a:gd name="T52" fmla="*/ 15 w 1131"/>
                <a:gd name="T53" fmla="*/ 27 h 267"/>
                <a:gd name="T54" fmla="*/ 32 w 1131"/>
                <a:gd name="T55" fmla="*/ 19 h 267"/>
                <a:gd name="T56" fmla="*/ 56 w 1131"/>
                <a:gd name="T57" fmla="*/ 13 h 267"/>
                <a:gd name="T58" fmla="*/ 83 w 1131"/>
                <a:gd name="T59" fmla="*/ 7 h 267"/>
                <a:gd name="T60" fmla="*/ 116 w 1131"/>
                <a:gd name="T61" fmla="*/ 3 h 267"/>
                <a:gd name="T62" fmla="*/ 151 w 1131"/>
                <a:gd name="T63" fmla="*/ 0 h 267"/>
                <a:gd name="T64" fmla="*/ 189 w 1131"/>
                <a:gd name="T65" fmla="*/ 0 h 2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31"/>
                <a:gd name="T100" fmla="*/ 0 h 267"/>
                <a:gd name="T101" fmla="*/ 1131 w 1131"/>
                <a:gd name="T102" fmla="*/ 267 h 2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31" h="267">
                  <a:moveTo>
                    <a:pt x="567" y="0"/>
                  </a:moveTo>
                  <a:lnTo>
                    <a:pt x="680" y="1"/>
                  </a:lnTo>
                  <a:lnTo>
                    <a:pt x="786" y="10"/>
                  </a:lnTo>
                  <a:lnTo>
                    <a:pt x="882" y="22"/>
                  </a:lnTo>
                  <a:lnTo>
                    <a:pt x="966" y="39"/>
                  </a:lnTo>
                  <a:lnTo>
                    <a:pt x="1033" y="57"/>
                  </a:lnTo>
                  <a:lnTo>
                    <a:pt x="1086" y="81"/>
                  </a:lnTo>
                  <a:lnTo>
                    <a:pt x="1119" y="106"/>
                  </a:lnTo>
                  <a:lnTo>
                    <a:pt x="1131" y="135"/>
                  </a:lnTo>
                  <a:lnTo>
                    <a:pt x="1119" y="160"/>
                  </a:lnTo>
                  <a:lnTo>
                    <a:pt x="1086" y="186"/>
                  </a:lnTo>
                  <a:lnTo>
                    <a:pt x="1033" y="207"/>
                  </a:lnTo>
                  <a:lnTo>
                    <a:pt x="966" y="228"/>
                  </a:lnTo>
                  <a:lnTo>
                    <a:pt x="882" y="243"/>
                  </a:lnTo>
                  <a:lnTo>
                    <a:pt x="786" y="256"/>
                  </a:lnTo>
                  <a:lnTo>
                    <a:pt x="680" y="264"/>
                  </a:lnTo>
                  <a:lnTo>
                    <a:pt x="567" y="267"/>
                  </a:lnTo>
                  <a:lnTo>
                    <a:pt x="452" y="264"/>
                  </a:lnTo>
                  <a:lnTo>
                    <a:pt x="347" y="256"/>
                  </a:lnTo>
                  <a:lnTo>
                    <a:pt x="249" y="243"/>
                  </a:lnTo>
                  <a:lnTo>
                    <a:pt x="167" y="228"/>
                  </a:lnTo>
                  <a:lnTo>
                    <a:pt x="96" y="207"/>
                  </a:lnTo>
                  <a:lnTo>
                    <a:pt x="44" y="186"/>
                  </a:lnTo>
                  <a:lnTo>
                    <a:pt x="11" y="160"/>
                  </a:lnTo>
                  <a:lnTo>
                    <a:pt x="0" y="135"/>
                  </a:lnTo>
                  <a:lnTo>
                    <a:pt x="11" y="106"/>
                  </a:lnTo>
                  <a:lnTo>
                    <a:pt x="44" y="81"/>
                  </a:lnTo>
                  <a:lnTo>
                    <a:pt x="96" y="57"/>
                  </a:lnTo>
                  <a:lnTo>
                    <a:pt x="167" y="39"/>
                  </a:lnTo>
                  <a:lnTo>
                    <a:pt x="249" y="22"/>
                  </a:lnTo>
                  <a:lnTo>
                    <a:pt x="347" y="10"/>
                  </a:lnTo>
                  <a:lnTo>
                    <a:pt x="452" y="1"/>
                  </a:lnTo>
                  <a:lnTo>
                    <a:pt x="567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1" name="Freeform 37"/>
            <p:cNvSpPr>
              <a:spLocks/>
            </p:cNvSpPr>
            <p:nvPr/>
          </p:nvSpPr>
          <p:spPr bwMode="auto">
            <a:xfrm>
              <a:off x="4899" y="1885"/>
              <a:ext cx="396" cy="94"/>
            </a:xfrm>
            <a:custGeom>
              <a:avLst/>
              <a:gdLst>
                <a:gd name="T0" fmla="*/ 198 w 1188"/>
                <a:gd name="T1" fmla="*/ 0 h 282"/>
                <a:gd name="T2" fmla="*/ 238 w 1188"/>
                <a:gd name="T3" fmla="*/ 1 h 282"/>
                <a:gd name="T4" fmla="*/ 274 w 1188"/>
                <a:gd name="T5" fmla="*/ 4 h 282"/>
                <a:gd name="T6" fmla="*/ 308 w 1188"/>
                <a:gd name="T7" fmla="*/ 8 h 282"/>
                <a:gd name="T8" fmla="*/ 337 w 1188"/>
                <a:gd name="T9" fmla="*/ 13 h 282"/>
                <a:gd name="T10" fmla="*/ 361 w 1188"/>
                <a:gd name="T11" fmla="*/ 20 h 282"/>
                <a:gd name="T12" fmla="*/ 380 w 1188"/>
                <a:gd name="T13" fmla="*/ 28 h 282"/>
                <a:gd name="T14" fmla="*/ 391 w 1188"/>
                <a:gd name="T15" fmla="*/ 37 h 282"/>
                <a:gd name="T16" fmla="*/ 396 w 1188"/>
                <a:gd name="T17" fmla="*/ 47 h 282"/>
                <a:gd name="T18" fmla="*/ 391 w 1188"/>
                <a:gd name="T19" fmla="*/ 56 h 282"/>
                <a:gd name="T20" fmla="*/ 380 w 1188"/>
                <a:gd name="T21" fmla="*/ 65 h 282"/>
                <a:gd name="T22" fmla="*/ 361 w 1188"/>
                <a:gd name="T23" fmla="*/ 72 h 282"/>
                <a:gd name="T24" fmla="*/ 337 w 1188"/>
                <a:gd name="T25" fmla="*/ 80 h 282"/>
                <a:gd name="T26" fmla="*/ 308 w 1188"/>
                <a:gd name="T27" fmla="*/ 85 h 282"/>
                <a:gd name="T28" fmla="*/ 274 w 1188"/>
                <a:gd name="T29" fmla="*/ 90 h 282"/>
                <a:gd name="T30" fmla="*/ 238 w 1188"/>
                <a:gd name="T31" fmla="*/ 92 h 282"/>
                <a:gd name="T32" fmla="*/ 198 w 1188"/>
                <a:gd name="T33" fmla="*/ 94 h 282"/>
                <a:gd name="T34" fmla="*/ 158 w 1188"/>
                <a:gd name="T35" fmla="*/ 92 h 282"/>
                <a:gd name="T36" fmla="*/ 121 w 1188"/>
                <a:gd name="T37" fmla="*/ 90 h 282"/>
                <a:gd name="T38" fmla="*/ 87 w 1188"/>
                <a:gd name="T39" fmla="*/ 85 h 282"/>
                <a:gd name="T40" fmla="*/ 58 w 1188"/>
                <a:gd name="T41" fmla="*/ 80 h 282"/>
                <a:gd name="T42" fmla="*/ 34 w 1188"/>
                <a:gd name="T43" fmla="*/ 72 h 282"/>
                <a:gd name="T44" fmla="*/ 16 w 1188"/>
                <a:gd name="T45" fmla="*/ 65 h 282"/>
                <a:gd name="T46" fmla="*/ 4 w 1188"/>
                <a:gd name="T47" fmla="*/ 56 h 282"/>
                <a:gd name="T48" fmla="*/ 0 w 1188"/>
                <a:gd name="T49" fmla="*/ 47 h 282"/>
                <a:gd name="T50" fmla="*/ 4 w 1188"/>
                <a:gd name="T51" fmla="*/ 37 h 282"/>
                <a:gd name="T52" fmla="*/ 16 w 1188"/>
                <a:gd name="T53" fmla="*/ 28 h 282"/>
                <a:gd name="T54" fmla="*/ 34 w 1188"/>
                <a:gd name="T55" fmla="*/ 20 h 282"/>
                <a:gd name="T56" fmla="*/ 58 w 1188"/>
                <a:gd name="T57" fmla="*/ 13 h 282"/>
                <a:gd name="T58" fmla="*/ 87 w 1188"/>
                <a:gd name="T59" fmla="*/ 8 h 282"/>
                <a:gd name="T60" fmla="*/ 121 w 1188"/>
                <a:gd name="T61" fmla="*/ 4 h 282"/>
                <a:gd name="T62" fmla="*/ 158 w 1188"/>
                <a:gd name="T63" fmla="*/ 1 h 282"/>
                <a:gd name="T64" fmla="*/ 198 w 1188"/>
                <a:gd name="T65" fmla="*/ 0 h 2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88"/>
                <a:gd name="T100" fmla="*/ 0 h 282"/>
                <a:gd name="T101" fmla="*/ 1188 w 1188"/>
                <a:gd name="T102" fmla="*/ 282 h 2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88" h="282">
                  <a:moveTo>
                    <a:pt x="594" y="0"/>
                  </a:moveTo>
                  <a:lnTo>
                    <a:pt x="713" y="2"/>
                  </a:lnTo>
                  <a:lnTo>
                    <a:pt x="823" y="11"/>
                  </a:lnTo>
                  <a:lnTo>
                    <a:pt x="924" y="23"/>
                  </a:lnTo>
                  <a:lnTo>
                    <a:pt x="1012" y="40"/>
                  </a:lnTo>
                  <a:lnTo>
                    <a:pt x="1084" y="60"/>
                  </a:lnTo>
                  <a:lnTo>
                    <a:pt x="1140" y="85"/>
                  </a:lnTo>
                  <a:lnTo>
                    <a:pt x="1174" y="111"/>
                  </a:lnTo>
                  <a:lnTo>
                    <a:pt x="1188" y="141"/>
                  </a:lnTo>
                  <a:lnTo>
                    <a:pt x="1174" y="168"/>
                  </a:lnTo>
                  <a:lnTo>
                    <a:pt x="1140" y="195"/>
                  </a:lnTo>
                  <a:lnTo>
                    <a:pt x="1084" y="217"/>
                  </a:lnTo>
                  <a:lnTo>
                    <a:pt x="1012" y="240"/>
                  </a:lnTo>
                  <a:lnTo>
                    <a:pt x="924" y="256"/>
                  </a:lnTo>
                  <a:lnTo>
                    <a:pt x="823" y="270"/>
                  </a:lnTo>
                  <a:lnTo>
                    <a:pt x="713" y="277"/>
                  </a:lnTo>
                  <a:lnTo>
                    <a:pt x="594" y="282"/>
                  </a:lnTo>
                  <a:lnTo>
                    <a:pt x="474" y="277"/>
                  </a:lnTo>
                  <a:lnTo>
                    <a:pt x="363" y="270"/>
                  </a:lnTo>
                  <a:lnTo>
                    <a:pt x="261" y="256"/>
                  </a:lnTo>
                  <a:lnTo>
                    <a:pt x="174" y="240"/>
                  </a:lnTo>
                  <a:lnTo>
                    <a:pt x="101" y="217"/>
                  </a:lnTo>
                  <a:lnTo>
                    <a:pt x="47" y="195"/>
                  </a:lnTo>
                  <a:lnTo>
                    <a:pt x="12" y="168"/>
                  </a:lnTo>
                  <a:lnTo>
                    <a:pt x="0" y="141"/>
                  </a:lnTo>
                  <a:lnTo>
                    <a:pt x="12" y="111"/>
                  </a:lnTo>
                  <a:lnTo>
                    <a:pt x="47" y="85"/>
                  </a:lnTo>
                  <a:lnTo>
                    <a:pt x="101" y="60"/>
                  </a:lnTo>
                  <a:lnTo>
                    <a:pt x="174" y="40"/>
                  </a:lnTo>
                  <a:lnTo>
                    <a:pt x="261" y="23"/>
                  </a:lnTo>
                  <a:lnTo>
                    <a:pt x="363" y="11"/>
                  </a:lnTo>
                  <a:lnTo>
                    <a:pt x="474" y="2"/>
                  </a:lnTo>
                  <a:lnTo>
                    <a:pt x="594" y="0"/>
                  </a:lnTo>
                  <a:close/>
                </a:path>
              </a:pathLst>
            </a:custGeom>
            <a:solidFill>
              <a:srgbClr val="ABA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2" name="Freeform 38"/>
            <p:cNvSpPr>
              <a:spLocks/>
            </p:cNvSpPr>
            <p:nvPr/>
          </p:nvSpPr>
          <p:spPr bwMode="auto">
            <a:xfrm>
              <a:off x="4890" y="1870"/>
              <a:ext cx="413" cy="98"/>
            </a:xfrm>
            <a:custGeom>
              <a:avLst/>
              <a:gdLst>
                <a:gd name="T0" fmla="*/ 206 w 1239"/>
                <a:gd name="T1" fmla="*/ 0 h 294"/>
                <a:gd name="T2" fmla="*/ 248 w 1239"/>
                <a:gd name="T3" fmla="*/ 1 h 294"/>
                <a:gd name="T4" fmla="*/ 286 w 1239"/>
                <a:gd name="T5" fmla="*/ 4 h 294"/>
                <a:gd name="T6" fmla="*/ 321 w 1239"/>
                <a:gd name="T7" fmla="*/ 8 h 294"/>
                <a:gd name="T8" fmla="*/ 352 w 1239"/>
                <a:gd name="T9" fmla="*/ 14 h 294"/>
                <a:gd name="T10" fmla="*/ 377 w 1239"/>
                <a:gd name="T11" fmla="*/ 21 h 294"/>
                <a:gd name="T12" fmla="*/ 396 w 1239"/>
                <a:gd name="T13" fmla="*/ 29 h 294"/>
                <a:gd name="T14" fmla="*/ 408 w 1239"/>
                <a:gd name="T15" fmla="*/ 38 h 294"/>
                <a:gd name="T16" fmla="*/ 413 w 1239"/>
                <a:gd name="T17" fmla="*/ 49 h 294"/>
                <a:gd name="T18" fmla="*/ 408 w 1239"/>
                <a:gd name="T19" fmla="*/ 58 h 294"/>
                <a:gd name="T20" fmla="*/ 396 w 1239"/>
                <a:gd name="T21" fmla="*/ 67 h 294"/>
                <a:gd name="T22" fmla="*/ 377 w 1239"/>
                <a:gd name="T23" fmla="*/ 76 h 294"/>
                <a:gd name="T24" fmla="*/ 352 w 1239"/>
                <a:gd name="T25" fmla="*/ 83 h 294"/>
                <a:gd name="T26" fmla="*/ 321 w 1239"/>
                <a:gd name="T27" fmla="*/ 89 h 294"/>
                <a:gd name="T28" fmla="*/ 286 w 1239"/>
                <a:gd name="T29" fmla="*/ 94 h 294"/>
                <a:gd name="T30" fmla="*/ 248 w 1239"/>
                <a:gd name="T31" fmla="*/ 96 h 294"/>
                <a:gd name="T32" fmla="*/ 206 w 1239"/>
                <a:gd name="T33" fmla="*/ 98 h 294"/>
                <a:gd name="T34" fmla="*/ 165 w 1239"/>
                <a:gd name="T35" fmla="*/ 96 h 294"/>
                <a:gd name="T36" fmla="*/ 126 w 1239"/>
                <a:gd name="T37" fmla="*/ 94 h 294"/>
                <a:gd name="T38" fmla="*/ 91 w 1239"/>
                <a:gd name="T39" fmla="*/ 89 h 294"/>
                <a:gd name="T40" fmla="*/ 61 w 1239"/>
                <a:gd name="T41" fmla="*/ 83 h 294"/>
                <a:gd name="T42" fmla="*/ 35 w 1239"/>
                <a:gd name="T43" fmla="*/ 76 h 294"/>
                <a:gd name="T44" fmla="*/ 16 w 1239"/>
                <a:gd name="T45" fmla="*/ 67 h 294"/>
                <a:gd name="T46" fmla="*/ 4 w 1239"/>
                <a:gd name="T47" fmla="*/ 58 h 294"/>
                <a:gd name="T48" fmla="*/ 0 w 1239"/>
                <a:gd name="T49" fmla="*/ 49 h 294"/>
                <a:gd name="T50" fmla="*/ 4 w 1239"/>
                <a:gd name="T51" fmla="*/ 38 h 294"/>
                <a:gd name="T52" fmla="*/ 16 w 1239"/>
                <a:gd name="T53" fmla="*/ 29 h 294"/>
                <a:gd name="T54" fmla="*/ 35 w 1239"/>
                <a:gd name="T55" fmla="*/ 21 h 294"/>
                <a:gd name="T56" fmla="*/ 61 w 1239"/>
                <a:gd name="T57" fmla="*/ 14 h 294"/>
                <a:gd name="T58" fmla="*/ 91 w 1239"/>
                <a:gd name="T59" fmla="*/ 8 h 294"/>
                <a:gd name="T60" fmla="*/ 126 w 1239"/>
                <a:gd name="T61" fmla="*/ 4 h 294"/>
                <a:gd name="T62" fmla="*/ 165 w 1239"/>
                <a:gd name="T63" fmla="*/ 1 h 294"/>
                <a:gd name="T64" fmla="*/ 206 w 1239"/>
                <a:gd name="T65" fmla="*/ 0 h 2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39"/>
                <a:gd name="T100" fmla="*/ 0 h 294"/>
                <a:gd name="T101" fmla="*/ 1239 w 1239"/>
                <a:gd name="T102" fmla="*/ 294 h 2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39" h="294">
                  <a:moveTo>
                    <a:pt x="618" y="0"/>
                  </a:moveTo>
                  <a:lnTo>
                    <a:pt x="743" y="2"/>
                  </a:lnTo>
                  <a:lnTo>
                    <a:pt x="858" y="11"/>
                  </a:lnTo>
                  <a:lnTo>
                    <a:pt x="963" y="24"/>
                  </a:lnTo>
                  <a:lnTo>
                    <a:pt x="1056" y="42"/>
                  </a:lnTo>
                  <a:lnTo>
                    <a:pt x="1131" y="63"/>
                  </a:lnTo>
                  <a:lnTo>
                    <a:pt x="1189" y="88"/>
                  </a:lnTo>
                  <a:lnTo>
                    <a:pt x="1225" y="115"/>
                  </a:lnTo>
                  <a:lnTo>
                    <a:pt x="1239" y="147"/>
                  </a:lnTo>
                  <a:lnTo>
                    <a:pt x="1225" y="175"/>
                  </a:lnTo>
                  <a:lnTo>
                    <a:pt x="1189" y="202"/>
                  </a:lnTo>
                  <a:lnTo>
                    <a:pt x="1131" y="228"/>
                  </a:lnTo>
                  <a:lnTo>
                    <a:pt x="1056" y="250"/>
                  </a:lnTo>
                  <a:lnTo>
                    <a:pt x="963" y="268"/>
                  </a:lnTo>
                  <a:lnTo>
                    <a:pt x="858" y="282"/>
                  </a:lnTo>
                  <a:lnTo>
                    <a:pt x="743" y="289"/>
                  </a:lnTo>
                  <a:lnTo>
                    <a:pt x="618" y="294"/>
                  </a:lnTo>
                  <a:lnTo>
                    <a:pt x="494" y="289"/>
                  </a:lnTo>
                  <a:lnTo>
                    <a:pt x="378" y="282"/>
                  </a:lnTo>
                  <a:lnTo>
                    <a:pt x="273" y="268"/>
                  </a:lnTo>
                  <a:lnTo>
                    <a:pt x="182" y="250"/>
                  </a:lnTo>
                  <a:lnTo>
                    <a:pt x="105" y="228"/>
                  </a:lnTo>
                  <a:lnTo>
                    <a:pt x="48" y="202"/>
                  </a:lnTo>
                  <a:lnTo>
                    <a:pt x="12" y="175"/>
                  </a:lnTo>
                  <a:lnTo>
                    <a:pt x="0" y="147"/>
                  </a:lnTo>
                  <a:lnTo>
                    <a:pt x="12" y="115"/>
                  </a:lnTo>
                  <a:lnTo>
                    <a:pt x="48" y="88"/>
                  </a:lnTo>
                  <a:lnTo>
                    <a:pt x="105" y="63"/>
                  </a:lnTo>
                  <a:lnTo>
                    <a:pt x="182" y="42"/>
                  </a:lnTo>
                  <a:lnTo>
                    <a:pt x="273" y="24"/>
                  </a:lnTo>
                  <a:lnTo>
                    <a:pt x="378" y="11"/>
                  </a:lnTo>
                  <a:lnTo>
                    <a:pt x="494" y="2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B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3" name="Freeform 39"/>
            <p:cNvSpPr>
              <a:spLocks/>
            </p:cNvSpPr>
            <p:nvPr/>
          </p:nvSpPr>
          <p:spPr bwMode="auto">
            <a:xfrm>
              <a:off x="4755" y="2257"/>
              <a:ext cx="698" cy="166"/>
            </a:xfrm>
            <a:custGeom>
              <a:avLst/>
              <a:gdLst>
                <a:gd name="T0" fmla="*/ 349 w 2094"/>
                <a:gd name="T1" fmla="*/ 0 h 498"/>
                <a:gd name="T2" fmla="*/ 418 w 2094"/>
                <a:gd name="T3" fmla="*/ 1 h 498"/>
                <a:gd name="T4" fmla="*/ 484 w 2094"/>
                <a:gd name="T5" fmla="*/ 6 h 498"/>
                <a:gd name="T6" fmla="*/ 543 w 2094"/>
                <a:gd name="T7" fmla="*/ 14 h 498"/>
                <a:gd name="T8" fmla="*/ 595 w 2094"/>
                <a:gd name="T9" fmla="*/ 24 h 498"/>
                <a:gd name="T10" fmla="*/ 638 w 2094"/>
                <a:gd name="T11" fmla="*/ 36 h 498"/>
                <a:gd name="T12" fmla="*/ 670 w 2094"/>
                <a:gd name="T13" fmla="*/ 50 h 498"/>
                <a:gd name="T14" fmla="*/ 690 w 2094"/>
                <a:gd name="T15" fmla="*/ 66 h 498"/>
                <a:gd name="T16" fmla="*/ 698 w 2094"/>
                <a:gd name="T17" fmla="*/ 83 h 498"/>
                <a:gd name="T18" fmla="*/ 690 w 2094"/>
                <a:gd name="T19" fmla="*/ 99 h 498"/>
                <a:gd name="T20" fmla="*/ 670 w 2094"/>
                <a:gd name="T21" fmla="*/ 115 h 498"/>
                <a:gd name="T22" fmla="*/ 638 w 2094"/>
                <a:gd name="T23" fmla="*/ 129 h 498"/>
                <a:gd name="T24" fmla="*/ 595 w 2094"/>
                <a:gd name="T25" fmla="*/ 141 h 498"/>
                <a:gd name="T26" fmla="*/ 543 w 2094"/>
                <a:gd name="T27" fmla="*/ 151 h 498"/>
                <a:gd name="T28" fmla="*/ 484 w 2094"/>
                <a:gd name="T29" fmla="*/ 159 h 498"/>
                <a:gd name="T30" fmla="*/ 418 w 2094"/>
                <a:gd name="T31" fmla="*/ 164 h 498"/>
                <a:gd name="T32" fmla="*/ 349 w 2094"/>
                <a:gd name="T33" fmla="*/ 166 h 498"/>
                <a:gd name="T34" fmla="*/ 278 w 2094"/>
                <a:gd name="T35" fmla="*/ 164 h 498"/>
                <a:gd name="T36" fmla="*/ 213 w 2094"/>
                <a:gd name="T37" fmla="*/ 159 h 498"/>
                <a:gd name="T38" fmla="*/ 154 w 2094"/>
                <a:gd name="T39" fmla="*/ 151 h 498"/>
                <a:gd name="T40" fmla="*/ 102 w 2094"/>
                <a:gd name="T41" fmla="*/ 141 h 498"/>
                <a:gd name="T42" fmla="*/ 59 w 2094"/>
                <a:gd name="T43" fmla="*/ 129 h 498"/>
                <a:gd name="T44" fmla="*/ 27 w 2094"/>
                <a:gd name="T45" fmla="*/ 115 h 498"/>
                <a:gd name="T46" fmla="*/ 7 w 2094"/>
                <a:gd name="T47" fmla="*/ 99 h 498"/>
                <a:gd name="T48" fmla="*/ 0 w 2094"/>
                <a:gd name="T49" fmla="*/ 83 h 498"/>
                <a:gd name="T50" fmla="*/ 7 w 2094"/>
                <a:gd name="T51" fmla="*/ 66 h 498"/>
                <a:gd name="T52" fmla="*/ 27 w 2094"/>
                <a:gd name="T53" fmla="*/ 50 h 498"/>
                <a:gd name="T54" fmla="*/ 59 w 2094"/>
                <a:gd name="T55" fmla="*/ 36 h 498"/>
                <a:gd name="T56" fmla="*/ 102 w 2094"/>
                <a:gd name="T57" fmla="*/ 24 h 498"/>
                <a:gd name="T58" fmla="*/ 154 w 2094"/>
                <a:gd name="T59" fmla="*/ 14 h 498"/>
                <a:gd name="T60" fmla="*/ 213 w 2094"/>
                <a:gd name="T61" fmla="*/ 6 h 498"/>
                <a:gd name="T62" fmla="*/ 278 w 2094"/>
                <a:gd name="T63" fmla="*/ 1 h 498"/>
                <a:gd name="T64" fmla="*/ 349 w 2094"/>
                <a:gd name="T65" fmla="*/ 0 h 4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94"/>
                <a:gd name="T100" fmla="*/ 0 h 498"/>
                <a:gd name="T101" fmla="*/ 2094 w 2094"/>
                <a:gd name="T102" fmla="*/ 498 h 4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94" h="498">
                  <a:moveTo>
                    <a:pt x="1047" y="0"/>
                  </a:moveTo>
                  <a:lnTo>
                    <a:pt x="1255" y="4"/>
                  </a:lnTo>
                  <a:lnTo>
                    <a:pt x="1452" y="19"/>
                  </a:lnTo>
                  <a:lnTo>
                    <a:pt x="1630" y="42"/>
                  </a:lnTo>
                  <a:lnTo>
                    <a:pt x="1786" y="73"/>
                  </a:lnTo>
                  <a:lnTo>
                    <a:pt x="1914" y="109"/>
                  </a:lnTo>
                  <a:lnTo>
                    <a:pt x="2010" y="151"/>
                  </a:lnTo>
                  <a:lnTo>
                    <a:pt x="2071" y="198"/>
                  </a:lnTo>
                  <a:lnTo>
                    <a:pt x="2094" y="249"/>
                  </a:lnTo>
                  <a:lnTo>
                    <a:pt x="2071" y="298"/>
                  </a:lnTo>
                  <a:lnTo>
                    <a:pt x="2010" y="345"/>
                  </a:lnTo>
                  <a:lnTo>
                    <a:pt x="1914" y="387"/>
                  </a:lnTo>
                  <a:lnTo>
                    <a:pt x="1786" y="424"/>
                  </a:lnTo>
                  <a:lnTo>
                    <a:pt x="1630" y="454"/>
                  </a:lnTo>
                  <a:lnTo>
                    <a:pt x="1452" y="477"/>
                  </a:lnTo>
                  <a:lnTo>
                    <a:pt x="1255" y="492"/>
                  </a:lnTo>
                  <a:lnTo>
                    <a:pt x="1047" y="498"/>
                  </a:lnTo>
                  <a:lnTo>
                    <a:pt x="834" y="492"/>
                  </a:lnTo>
                  <a:lnTo>
                    <a:pt x="638" y="477"/>
                  </a:lnTo>
                  <a:lnTo>
                    <a:pt x="461" y="454"/>
                  </a:lnTo>
                  <a:lnTo>
                    <a:pt x="306" y="424"/>
                  </a:lnTo>
                  <a:lnTo>
                    <a:pt x="177" y="387"/>
                  </a:lnTo>
                  <a:lnTo>
                    <a:pt x="81" y="345"/>
                  </a:lnTo>
                  <a:lnTo>
                    <a:pt x="20" y="298"/>
                  </a:lnTo>
                  <a:lnTo>
                    <a:pt x="0" y="249"/>
                  </a:lnTo>
                  <a:lnTo>
                    <a:pt x="20" y="198"/>
                  </a:lnTo>
                  <a:lnTo>
                    <a:pt x="81" y="151"/>
                  </a:lnTo>
                  <a:lnTo>
                    <a:pt x="177" y="109"/>
                  </a:lnTo>
                  <a:lnTo>
                    <a:pt x="306" y="73"/>
                  </a:lnTo>
                  <a:lnTo>
                    <a:pt x="461" y="42"/>
                  </a:lnTo>
                  <a:lnTo>
                    <a:pt x="638" y="19"/>
                  </a:lnTo>
                  <a:lnTo>
                    <a:pt x="834" y="4"/>
                  </a:lnTo>
                  <a:lnTo>
                    <a:pt x="1047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4" name="Freeform 40"/>
            <p:cNvSpPr>
              <a:spLocks/>
            </p:cNvSpPr>
            <p:nvPr/>
          </p:nvSpPr>
          <p:spPr bwMode="auto">
            <a:xfrm>
              <a:off x="4758" y="2253"/>
              <a:ext cx="693" cy="165"/>
            </a:xfrm>
            <a:custGeom>
              <a:avLst/>
              <a:gdLst>
                <a:gd name="T0" fmla="*/ 346 w 2079"/>
                <a:gd name="T1" fmla="*/ 0 h 495"/>
                <a:gd name="T2" fmla="*/ 415 w 2079"/>
                <a:gd name="T3" fmla="*/ 1 h 495"/>
                <a:gd name="T4" fmla="*/ 480 w 2079"/>
                <a:gd name="T5" fmla="*/ 6 h 495"/>
                <a:gd name="T6" fmla="*/ 539 w 2079"/>
                <a:gd name="T7" fmla="*/ 13 h 495"/>
                <a:gd name="T8" fmla="*/ 591 w 2079"/>
                <a:gd name="T9" fmla="*/ 24 h 495"/>
                <a:gd name="T10" fmla="*/ 633 w 2079"/>
                <a:gd name="T11" fmla="*/ 36 h 495"/>
                <a:gd name="T12" fmla="*/ 665 w 2079"/>
                <a:gd name="T13" fmla="*/ 50 h 495"/>
                <a:gd name="T14" fmla="*/ 685 w 2079"/>
                <a:gd name="T15" fmla="*/ 66 h 495"/>
                <a:gd name="T16" fmla="*/ 693 w 2079"/>
                <a:gd name="T17" fmla="*/ 83 h 495"/>
                <a:gd name="T18" fmla="*/ 685 w 2079"/>
                <a:gd name="T19" fmla="*/ 99 h 495"/>
                <a:gd name="T20" fmla="*/ 665 w 2079"/>
                <a:gd name="T21" fmla="*/ 114 h 495"/>
                <a:gd name="T22" fmla="*/ 633 w 2079"/>
                <a:gd name="T23" fmla="*/ 128 h 495"/>
                <a:gd name="T24" fmla="*/ 591 w 2079"/>
                <a:gd name="T25" fmla="*/ 140 h 495"/>
                <a:gd name="T26" fmla="*/ 539 w 2079"/>
                <a:gd name="T27" fmla="*/ 150 h 495"/>
                <a:gd name="T28" fmla="*/ 480 w 2079"/>
                <a:gd name="T29" fmla="*/ 158 h 495"/>
                <a:gd name="T30" fmla="*/ 415 w 2079"/>
                <a:gd name="T31" fmla="*/ 163 h 495"/>
                <a:gd name="T32" fmla="*/ 346 w 2079"/>
                <a:gd name="T33" fmla="*/ 165 h 495"/>
                <a:gd name="T34" fmla="*/ 276 w 2079"/>
                <a:gd name="T35" fmla="*/ 163 h 495"/>
                <a:gd name="T36" fmla="*/ 211 w 2079"/>
                <a:gd name="T37" fmla="*/ 158 h 495"/>
                <a:gd name="T38" fmla="*/ 152 w 2079"/>
                <a:gd name="T39" fmla="*/ 150 h 495"/>
                <a:gd name="T40" fmla="*/ 101 w 2079"/>
                <a:gd name="T41" fmla="*/ 140 h 495"/>
                <a:gd name="T42" fmla="*/ 59 w 2079"/>
                <a:gd name="T43" fmla="*/ 128 h 495"/>
                <a:gd name="T44" fmla="*/ 27 w 2079"/>
                <a:gd name="T45" fmla="*/ 114 h 495"/>
                <a:gd name="T46" fmla="*/ 7 w 2079"/>
                <a:gd name="T47" fmla="*/ 99 h 495"/>
                <a:gd name="T48" fmla="*/ 0 w 2079"/>
                <a:gd name="T49" fmla="*/ 83 h 495"/>
                <a:gd name="T50" fmla="*/ 7 w 2079"/>
                <a:gd name="T51" fmla="*/ 66 h 495"/>
                <a:gd name="T52" fmla="*/ 27 w 2079"/>
                <a:gd name="T53" fmla="*/ 50 h 495"/>
                <a:gd name="T54" fmla="*/ 59 w 2079"/>
                <a:gd name="T55" fmla="*/ 36 h 495"/>
                <a:gd name="T56" fmla="*/ 101 w 2079"/>
                <a:gd name="T57" fmla="*/ 24 h 495"/>
                <a:gd name="T58" fmla="*/ 152 w 2079"/>
                <a:gd name="T59" fmla="*/ 13 h 495"/>
                <a:gd name="T60" fmla="*/ 211 w 2079"/>
                <a:gd name="T61" fmla="*/ 6 h 495"/>
                <a:gd name="T62" fmla="*/ 276 w 2079"/>
                <a:gd name="T63" fmla="*/ 1 h 495"/>
                <a:gd name="T64" fmla="*/ 346 w 2079"/>
                <a:gd name="T65" fmla="*/ 0 h 4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79"/>
                <a:gd name="T100" fmla="*/ 0 h 495"/>
                <a:gd name="T101" fmla="*/ 2079 w 2079"/>
                <a:gd name="T102" fmla="*/ 495 h 4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79" h="495">
                  <a:moveTo>
                    <a:pt x="1038" y="0"/>
                  </a:moveTo>
                  <a:lnTo>
                    <a:pt x="1246" y="4"/>
                  </a:lnTo>
                  <a:lnTo>
                    <a:pt x="1441" y="18"/>
                  </a:lnTo>
                  <a:lnTo>
                    <a:pt x="1618" y="40"/>
                  </a:lnTo>
                  <a:lnTo>
                    <a:pt x="1773" y="72"/>
                  </a:lnTo>
                  <a:lnTo>
                    <a:pt x="1900" y="108"/>
                  </a:lnTo>
                  <a:lnTo>
                    <a:pt x="1996" y="151"/>
                  </a:lnTo>
                  <a:lnTo>
                    <a:pt x="2056" y="198"/>
                  </a:lnTo>
                  <a:lnTo>
                    <a:pt x="2079" y="249"/>
                  </a:lnTo>
                  <a:lnTo>
                    <a:pt x="2056" y="297"/>
                  </a:lnTo>
                  <a:lnTo>
                    <a:pt x="1996" y="343"/>
                  </a:lnTo>
                  <a:lnTo>
                    <a:pt x="1900" y="384"/>
                  </a:lnTo>
                  <a:lnTo>
                    <a:pt x="1773" y="421"/>
                  </a:lnTo>
                  <a:lnTo>
                    <a:pt x="1618" y="451"/>
                  </a:lnTo>
                  <a:lnTo>
                    <a:pt x="1441" y="474"/>
                  </a:lnTo>
                  <a:lnTo>
                    <a:pt x="1246" y="489"/>
                  </a:lnTo>
                  <a:lnTo>
                    <a:pt x="1038" y="495"/>
                  </a:lnTo>
                  <a:lnTo>
                    <a:pt x="828" y="489"/>
                  </a:lnTo>
                  <a:lnTo>
                    <a:pt x="633" y="474"/>
                  </a:lnTo>
                  <a:lnTo>
                    <a:pt x="456" y="451"/>
                  </a:lnTo>
                  <a:lnTo>
                    <a:pt x="303" y="421"/>
                  </a:lnTo>
                  <a:lnTo>
                    <a:pt x="176" y="384"/>
                  </a:lnTo>
                  <a:lnTo>
                    <a:pt x="81" y="343"/>
                  </a:lnTo>
                  <a:lnTo>
                    <a:pt x="20" y="297"/>
                  </a:lnTo>
                  <a:lnTo>
                    <a:pt x="0" y="249"/>
                  </a:lnTo>
                  <a:lnTo>
                    <a:pt x="20" y="198"/>
                  </a:lnTo>
                  <a:lnTo>
                    <a:pt x="81" y="151"/>
                  </a:lnTo>
                  <a:lnTo>
                    <a:pt x="176" y="108"/>
                  </a:lnTo>
                  <a:lnTo>
                    <a:pt x="303" y="72"/>
                  </a:lnTo>
                  <a:lnTo>
                    <a:pt x="456" y="40"/>
                  </a:lnTo>
                  <a:lnTo>
                    <a:pt x="633" y="18"/>
                  </a:lnTo>
                  <a:lnTo>
                    <a:pt x="828" y="4"/>
                  </a:lnTo>
                  <a:lnTo>
                    <a:pt x="1038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5" name="Freeform 41"/>
            <p:cNvSpPr>
              <a:spLocks/>
            </p:cNvSpPr>
            <p:nvPr/>
          </p:nvSpPr>
          <p:spPr bwMode="auto">
            <a:xfrm>
              <a:off x="4760" y="2249"/>
              <a:ext cx="689" cy="164"/>
            </a:xfrm>
            <a:custGeom>
              <a:avLst/>
              <a:gdLst>
                <a:gd name="T0" fmla="*/ 345 w 2067"/>
                <a:gd name="T1" fmla="*/ 0 h 492"/>
                <a:gd name="T2" fmla="*/ 414 w 2067"/>
                <a:gd name="T3" fmla="*/ 1 h 492"/>
                <a:gd name="T4" fmla="*/ 478 w 2067"/>
                <a:gd name="T5" fmla="*/ 6 h 492"/>
                <a:gd name="T6" fmla="*/ 537 w 2067"/>
                <a:gd name="T7" fmla="*/ 13 h 492"/>
                <a:gd name="T8" fmla="*/ 588 w 2067"/>
                <a:gd name="T9" fmla="*/ 24 h 492"/>
                <a:gd name="T10" fmla="*/ 630 w 2067"/>
                <a:gd name="T11" fmla="*/ 36 h 492"/>
                <a:gd name="T12" fmla="*/ 661 w 2067"/>
                <a:gd name="T13" fmla="*/ 50 h 492"/>
                <a:gd name="T14" fmla="*/ 681 w 2067"/>
                <a:gd name="T15" fmla="*/ 65 h 492"/>
                <a:gd name="T16" fmla="*/ 689 w 2067"/>
                <a:gd name="T17" fmla="*/ 82 h 492"/>
                <a:gd name="T18" fmla="*/ 681 w 2067"/>
                <a:gd name="T19" fmla="*/ 98 h 492"/>
                <a:gd name="T20" fmla="*/ 661 w 2067"/>
                <a:gd name="T21" fmla="*/ 113 h 492"/>
                <a:gd name="T22" fmla="*/ 630 w 2067"/>
                <a:gd name="T23" fmla="*/ 127 h 492"/>
                <a:gd name="T24" fmla="*/ 588 w 2067"/>
                <a:gd name="T25" fmla="*/ 139 h 492"/>
                <a:gd name="T26" fmla="*/ 537 w 2067"/>
                <a:gd name="T27" fmla="*/ 149 h 492"/>
                <a:gd name="T28" fmla="*/ 478 w 2067"/>
                <a:gd name="T29" fmla="*/ 157 h 492"/>
                <a:gd name="T30" fmla="*/ 414 w 2067"/>
                <a:gd name="T31" fmla="*/ 162 h 492"/>
                <a:gd name="T32" fmla="*/ 345 w 2067"/>
                <a:gd name="T33" fmla="*/ 164 h 492"/>
                <a:gd name="T34" fmla="*/ 276 w 2067"/>
                <a:gd name="T35" fmla="*/ 162 h 492"/>
                <a:gd name="T36" fmla="*/ 211 w 2067"/>
                <a:gd name="T37" fmla="*/ 157 h 492"/>
                <a:gd name="T38" fmla="*/ 152 w 2067"/>
                <a:gd name="T39" fmla="*/ 149 h 492"/>
                <a:gd name="T40" fmla="*/ 101 w 2067"/>
                <a:gd name="T41" fmla="*/ 139 h 492"/>
                <a:gd name="T42" fmla="*/ 59 w 2067"/>
                <a:gd name="T43" fmla="*/ 127 h 492"/>
                <a:gd name="T44" fmla="*/ 27 w 2067"/>
                <a:gd name="T45" fmla="*/ 113 h 492"/>
                <a:gd name="T46" fmla="*/ 7 w 2067"/>
                <a:gd name="T47" fmla="*/ 98 h 492"/>
                <a:gd name="T48" fmla="*/ 0 w 2067"/>
                <a:gd name="T49" fmla="*/ 82 h 492"/>
                <a:gd name="T50" fmla="*/ 7 w 2067"/>
                <a:gd name="T51" fmla="*/ 65 h 492"/>
                <a:gd name="T52" fmla="*/ 27 w 2067"/>
                <a:gd name="T53" fmla="*/ 50 h 492"/>
                <a:gd name="T54" fmla="*/ 59 w 2067"/>
                <a:gd name="T55" fmla="*/ 36 h 492"/>
                <a:gd name="T56" fmla="*/ 101 w 2067"/>
                <a:gd name="T57" fmla="*/ 24 h 492"/>
                <a:gd name="T58" fmla="*/ 152 w 2067"/>
                <a:gd name="T59" fmla="*/ 13 h 492"/>
                <a:gd name="T60" fmla="*/ 211 w 2067"/>
                <a:gd name="T61" fmla="*/ 6 h 492"/>
                <a:gd name="T62" fmla="*/ 276 w 2067"/>
                <a:gd name="T63" fmla="*/ 1 h 492"/>
                <a:gd name="T64" fmla="*/ 345 w 2067"/>
                <a:gd name="T65" fmla="*/ 0 h 4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7"/>
                <a:gd name="T100" fmla="*/ 0 h 492"/>
                <a:gd name="T101" fmla="*/ 2067 w 2067"/>
                <a:gd name="T102" fmla="*/ 492 h 4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7" h="492">
                  <a:moveTo>
                    <a:pt x="1035" y="0"/>
                  </a:moveTo>
                  <a:lnTo>
                    <a:pt x="1242" y="4"/>
                  </a:lnTo>
                  <a:lnTo>
                    <a:pt x="1435" y="18"/>
                  </a:lnTo>
                  <a:lnTo>
                    <a:pt x="1611" y="40"/>
                  </a:lnTo>
                  <a:lnTo>
                    <a:pt x="1764" y="72"/>
                  </a:lnTo>
                  <a:lnTo>
                    <a:pt x="1890" y="108"/>
                  </a:lnTo>
                  <a:lnTo>
                    <a:pt x="1984" y="150"/>
                  </a:lnTo>
                  <a:lnTo>
                    <a:pt x="2044" y="195"/>
                  </a:lnTo>
                  <a:lnTo>
                    <a:pt x="2067" y="246"/>
                  </a:lnTo>
                  <a:lnTo>
                    <a:pt x="2044" y="294"/>
                  </a:lnTo>
                  <a:lnTo>
                    <a:pt x="1984" y="340"/>
                  </a:lnTo>
                  <a:lnTo>
                    <a:pt x="1890" y="381"/>
                  </a:lnTo>
                  <a:lnTo>
                    <a:pt x="1764" y="418"/>
                  </a:lnTo>
                  <a:lnTo>
                    <a:pt x="1611" y="448"/>
                  </a:lnTo>
                  <a:lnTo>
                    <a:pt x="1435" y="471"/>
                  </a:lnTo>
                  <a:lnTo>
                    <a:pt x="1242" y="486"/>
                  </a:lnTo>
                  <a:lnTo>
                    <a:pt x="1035" y="492"/>
                  </a:lnTo>
                  <a:lnTo>
                    <a:pt x="827" y="486"/>
                  </a:lnTo>
                  <a:lnTo>
                    <a:pt x="632" y="471"/>
                  </a:lnTo>
                  <a:lnTo>
                    <a:pt x="456" y="448"/>
                  </a:lnTo>
                  <a:lnTo>
                    <a:pt x="303" y="418"/>
                  </a:lnTo>
                  <a:lnTo>
                    <a:pt x="176" y="381"/>
                  </a:lnTo>
                  <a:lnTo>
                    <a:pt x="81" y="340"/>
                  </a:lnTo>
                  <a:lnTo>
                    <a:pt x="20" y="294"/>
                  </a:lnTo>
                  <a:lnTo>
                    <a:pt x="0" y="246"/>
                  </a:lnTo>
                  <a:lnTo>
                    <a:pt x="20" y="195"/>
                  </a:lnTo>
                  <a:lnTo>
                    <a:pt x="81" y="150"/>
                  </a:lnTo>
                  <a:lnTo>
                    <a:pt x="176" y="108"/>
                  </a:lnTo>
                  <a:lnTo>
                    <a:pt x="303" y="72"/>
                  </a:lnTo>
                  <a:lnTo>
                    <a:pt x="456" y="40"/>
                  </a:lnTo>
                  <a:lnTo>
                    <a:pt x="632" y="18"/>
                  </a:lnTo>
                  <a:lnTo>
                    <a:pt x="827" y="4"/>
                  </a:lnTo>
                  <a:lnTo>
                    <a:pt x="1035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6" name="Freeform 42"/>
            <p:cNvSpPr>
              <a:spLocks/>
            </p:cNvSpPr>
            <p:nvPr/>
          </p:nvSpPr>
          <p:spPr bwMode="auto">
            <a:xfrm>
              <a:off x="4763" y="2246"/>
              <a:ext cx="684" cy="162"/>
            </a:xfrm>
            <a:custGeom>
              <a:avLst/>
              <a:gdLst>
                <a:gd name="T0" fmla="*/ 342 w 2052"/>
                <a:gd name="T1" fmla="*/ 0 h 486"/>
                <a:gd name="T2" fmla="*/ 410 w 2052"/>
                <a:gd name="T3" fmla="*/ 1 h 486"/>
                <a:gd name="T4" fmla="*/ 475 w 2052"/>
                <a:gd name="T5" fmla="*/ 6 h 486"/>
                <a:gd name="T6" fmla="*/ 533 w 2052"/>
                <a:gd name="T7" fmla="*/ 13 h 486"/>
                <a:gd name="T8" fmla="*/ 583 w 2052"/>
                <a:gd name="T9" fmla="*/ 23 h 486"/>
                <a:gd name="T10" fmla="*/ 625 w 2052"/>
                <a:gd name="T11" fmla="*/ 35 h 486"/>
                <a:gd name="T12" fmla="*/ 657 w 2052"/>
                <a:gd name="T13" fmla="*/ 49 h 486"/>
                <a:gd name="T14" fmla="*/ 676 w 2052"/>
                <a:gd name="T15" fmla="*/ 64 h 486"/>
                <a:gd name="T16" fmla="*/ 684 w 2052"/>
                <a:gd name="T17" fmla="*/ 81 h 486"/>
                <a:gd name="T18" fmla="*/ 676 w 2052"/>
                <a:gd name="T19" fmla="*/ 97 h 486"/>
                <a:gd name="T20" fmla="*/ 657 w 2052"/>
                <a:gd name="T21" fmla="*/ 112 h 486"/>
                <a:gd name="T22" fmla="*/ 625 w 2052"/>
                <a:gd name="T23" fmla="*/ 126 h 486"/>
                <a:gd name="T24" fmla="*/ 583 w 2052"/>
                <a:gd name="T25" fmla="*/ 138 h 486"/>
                <a:gd name="T26" fmla="*/ 533 w 2052"/>
                <a:gd name="T27" fmla="*/ 148 h 486"/>
                <a:gd name="T28" fmla="*/ 475 w 2052"/>
                <a:gd name="T29" fmla="*/ 155 h 486"/>
                <a:gd name="T30" fmla="*/ 410 w 2052"/>
                <a:gd name="T31" fmla="*/ 160 h 486"/>
                <a:gd name="T32" fmla="*/ 342 w 2052"/>
                <a:gd name="T33" fmla="*/ 162 h 486"/>
                <a:gd name="T34" fmla="*/ 273 w 2052"/>
                <a:gd name="T35" fmla="*/ 160 h 486"/>
                <a:gd name="T36" fmla="*/ 209 w 2052"/>
                <a:gd name="T37" fmla="*/ 155 h 486"/>
                <a:gd name="T38" fmla="*/ 151 w 2052"/>
                <a:gd name="T39" fmla="*/ 148 h 486"/>
                <a:gd name="T40" fmla="*/ 101 w 2052"/>
                <a:gd name="T41" fmla="*/ 138 h 486"/>
                <a:gd name="T42" fmla="*/ 59 w 2052"/>
                <a:gd name="T43" fmla="*/ 126 h 486"/>
                <a:gd name="T44" fmla="*/ 27 w 2052"/>
                <a:gd name="T45" fmla="*/ 112 h 486"/>
                <a:gd name="T46" fmla="*/ 7 w 2052"/>
                <a:gd name="T47" fmla="*/ 97 h 486"/>
                <a:gd name="T48" fmla="*/ 0 w 2052"/>
                <a:gd name="T49" fmla="*/ 81 h 486"/>
                <a:gd name="T50" fmla="*/ 7 w 2052"/>
                <a:gd name="T51" fmla="*/ 64 h 486"/>
                <a:gd name="T52" fmla="*/ 27 w 2052"/>
                <a:gd name="T53" fmla="*/ 49 h 486"/>
                <a:gd name="T54" fmla="*/ 59 w 2052"/>
                <a:gd name="T55" fmla="*/ 35 h 486"/>
                <a:gd name="T56" fmla="*/ 101 w 2052"/>
                <a:gd name="T57" fmla="*/ 23 h 486"/>
                <a:gd name="T58" fmla="*/ 151 w 2052"/>
                <a:gd name="T59" fmla="*/ 13 h 486"/>
                <a:gd name="T60" fmla="*/ 209 w 2052"/>
                <a:gd name="T61" fmla="*/ 6 h 486"/>
                <a:gd name="T62" fmla="*/ 273 w 2052"/>
                <a:gd name="T63" fmla="*/ 1 h 486"/>
                <a:gd name="T64" fmla="*/ 342 w 2052"/>
                <a:gd name="T65" fmla="*/ 0 h 4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52"/>
                <a:gd name="T100" fmla="*/ 0 h 486"/>
                <a:gd name="T101" fmla="*/ 2052 w 2052"/>
                <a:gd name="T102" fmla="*/ 486 h 4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52" h="486">
                  <a:moveTo>
                    <a:pt x="1026" y="0"/>
                  </a:moveTo>
                  <a:lnTo>
                    <a:pt x="1231" y="4"/>
                  </a:lnTo>
                  <a:lnTo>
                    <a:pt x="1425" y="18"/>
                  </a:lnTo>
                  <a:lnTo>
                    <a:pt x="1599" y="39"/>
                  </a:lnTo>
                  <a:lnTo>
                    <a:pt x="1750" y="70"/>
                  </a:lnTo>
                  <a:lnTo>
                    <a:pt x="1875" y="105"/>
                  </a:lnTo>
                  <a:lnTo>
                    <a:pt x="1971" y="147"/>
                  </a:lnTo>
                  <a:lnTo>
                    <a:pt x="2029" y="192"/>
                  </a:lnTo>
                  <a:lnTo>
                    <a:pt x="2052" y="243"/>
                  </a:lnTo>
                  <a:lnTo>
                    <a:pt x="2029" y="291"/>
                  </a:lnTo>
                  <a:lnTo>
                    <a:pt x="1971" y="337"/>
                  </a:lnTo>
                  <a:lnTo>
                    <a:pt x="1875" y="378"/>
                  </a:lnTo>
                  <a:lnTo>
                    <a:pt x="1750" y="414"/>
                  </a:lnTo>
                  <a:lnTo>
                    <a:pt x="1599" y="444"/>
                  </a:lnTo>
                  <a:lnTo>
                    <a:pt x="1425" y="466"/>
                  </a:lnTo>
                  <a:lnTo>
                    <a:pt x="1231" y="480"/>
                  </a:lnTo>
                  <a:lnTo>
                    <a:pt x="1026" y="486"/>
                  </a:lnTo>
                  <a:lnTo>
                    <a:pt x="819" y="480"/>
                  </a:lnTo>
                  <a:lnTo>
                    <a:pt x="627" y="466"/>
                  </a:lnTo>
                  <a:lnTo>
                    <a:pt x="453" y="444"/>
                  </a:lnTo>
                  <a:lnTo>
                    <a:pt x="302" y="414"/>
                  </a:lnTo>
                  <a:lnTo>
                    <a:pt x="176" y="378"/>
                  </a:lnTo>
                  <a:lnTo>
                    <a:pt x="81" y="337"/>
                  </a:lnTo>
                  <a:lnTo>
                    <a:pt x="20" y="291"/>
                  </a:lnTo>
                  <a:lnTo>
                    <a:pt x="0" y="243"/>
                  </a:lnTo>
                  <a:lnTo>
                    <a:pt x="20" y="192"/>
                  </a:lnTo>
                  <a:lnTo>
                    <a:pt x="81" y="147"/>
                  </a:lnTo>
                  <a:lnTo>
                    <a:pt x="176" y="105"/>
                  </a:lnTo>
                  <a:lnTo>
                    <a:pt x="302" y="70"/>
                  </a:lnTo>
                  <a:lnTo>
                    <a:pt x="453" y="39"/>
                  </a:lnTo>
                  <a:lnTo>
                    <a:pt x="627" y="18"/>
                  </a:lnTo>
                  <a:lnTo>
                    <a:pt x="819" y="4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7" name="Freeform 43"/>
            <p:cNvSpPr>
              <a:spLocks/>
            </p:cNvSpPr>
            <p:nvPr/>
          </p:nvSpPr>
          <p:spPr bwMode="auto">
            <a:xfrm>
              <a:off x="4766" y="2242"/>
              <a:ext cx="680" cy="161"/>
            </a:xfrm>
            <a:custGeom>
              <a:avLst/>
              <a:gdLst>
                <a:gd name="T0" fmla="*/ 340 w 2040"/>
                <a:gd name="T1" fmla="*/ 0 h 483"/>
                <a:gd name="T2" fmla="*/ 408 w 2040"/>
                <a:gd name="T3" fmla="*/ 1 h 483"/>
                <a:gd name="T4" fmla="*/ 472 w 2040"/>
                <a:gd name="T5" fmla="*/ 6 h 483"/>
                <a:gd name="T6" fmla="*/ 529 w 2040"/>
                <a:gd name="T7" fmla="*/ 13 h 483"/>
                <a:gd name="T8" fmla="*/ 580 w 2040"/>
                <a:gd name="T9" fmla="*/ 23 h 483"/>
                <a:gd name="T10" fmla="*/ 621 w 2040"/>
                <a:gd name="T11" fmla="*/ 35 h 483"/>
                <a:gd name="T12" fmla="*/ 653 w 2040"/>
                <a:gd name="T13" fmla="*/ 48 h 483"/>
                <a:gd name="T14" fmla="*/ 672 w 2040"/>
                <a:gd name="T15" fmla="*/ 63 h 483"/>
                <a:gd name="T16" fmla="*/ 680 w 2040"/>
                <a:gd name="T17" fmla="*/ 80 h 483"/>
                <a:gd name="T18" fmla="*/ 672 w 2040"/>
                <a:gd name="T19" fmla="*/ 96 h 483"/>
                <a:gd name="T20" fmla="*/ 653 w 2040"/>
                <a:gd name="T21" fmla="*/ 111 h 483"/>
                <a:gd name="T22" fmla="*/ 621 w 2040"/>
                <a:gd name="T23" fmla="*/ 125 h 483"/>
                <a:gd name="T24" fmla="*/ 580 w 2040"/>
                <a:gd name="T25" fmla="*/ 137 h 483"/>
                <a:gd name="T26" fmla="*/ 529 w 2040"/>
                <a:gd name="T27" fmla="*/ 147 h 483"/>
                <a:gd name="T28" fmla="*/ 472 w 2040"/>
                <a:gd name="T29" fmla="*/ 154 h 483"/>
                <a:gd name="T30" fmla="*/ 408 w 2040"/>
                <a:gd name="T31" fmla="*/ 159 h 483"/>
                <a:gd name="T32" fmla="*/ 340 w 2040"/>
                <a:gd name="T33" fmla="*/ 161 h 483"/>
                <a:gd name="T34" fmla="*/ 271 w 2040"/>
                <a:gd name="T35" fmla="*/ 159 h 483"/>
                <a:gd name="T36" fmla="*/ 208 w 2040"/>
                <a:gd name="T37" fmla="*/ 154 h 483"/>
                <a:gd name="T38" fmla="*/ 150 w 2040"/>
                <a:gd name="T39" fmla="*/ 147 h 483"/>
                <a:gd name="T40" fmla="*/ 100 w 2040"/>
                <a:gd name="T41" fmla="*/ 137 h 483"/>
                <a:gd name="T42" fmla="*/ 58 w 2040"/>
                <a:gd name="T43" fmla="*/ 125 h 483"/>
                <a:gd name="T44" fmla="*/ 27 w 2040"/>
                <a:gd name="T45" fmla="*/ 111 h 483"/>
                <a:gd name="T46" fmla="*/ 7 w 2040"/>
                <a:gd name="T47" fmla="*/ 96 h 483"/>
                <a:gd name="T48" fmla="*/ 0 w 2040"/>
                <a:gd name="T49" fmla="*/ 80 h 483"/>
                <a:gd name="T50" fmla="*/ 7 w 2040"/>
                <a:gd name="T51" fmla="*/ 63 h 483"/>
                <a:gd name="T52" fmla="*/ 27 w 2040"/>
                <a:gd name="T53" fmla="*/ 48 h 483"/>
                <a:gd name="T54" fmla="*/ 58 w 2040"/>
                <a:gd name="T55" fmla="*/ 35 h 483"/>
                <a:gd name="T56" fmla="*/ 100 w 2040"/>
                <a:gd name="T57" fmla="*/ 23 h 483"/>
                <a:gd name="T58" fmla="*/ 150 w 2040"/>
                <a:gd name="T59" fmla="*/ 13 h 483"/>
                <a:gd name="T60" fmla="*/ 208 w 2040"/>
                <a:gd name="T61" fmla="*/ 6 h 483"/>
                <a:gd name="T62" fmla="*/ 271 w 2040"/>
                <a:gd name="T63" fmla="*/ 1 h 483"/>
                <a:gd name="T64" fmla="*/ 340 w 2040"/>
                <a:gd name="T65" fmla="*/ 0 h 4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0"/>
                <a:gd name="T100" fmla="*/ 0 h 483"/>
                <a:gd name="T101" fmla="*/ 2040 w 2040"/>
                <a:gd name="T102" fmla="*/ 483 h 48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0" h="483">
                  <a:moveTo>
                    <a:pt x="1020" y="0"/>
                  </a:moveTo>
                  <a:lnTo>
                    <a:pt x="1224" y="4"/>
                  </a:lnTo>
                  <a:lnTo>
                    <a:pt x="1416" y="18"/>
                  </a:lnTo>
                  <a:lnTo>
                    <a:pt x="1588" y="39"/>
                  </a:lnTo>
                  <a:lnTo>
                    <a:pt x="1740" y="70"/>
                  </a:lnTo>
                  <a:lnTo>
                    <a:pt x="1863" y="105"/>
                  </a:lnTo>
                  <a:lnTo>
                    <a:pt x="1959" y="145"/>
                  </a:lnTo>
                  <a:lnTo>
                    <a:pt x="2017" y="190"/>
                  </a:lnTo>
                  <a:lnTo>
                    <a:pt x="2040" y="240"/>
                  </a:lnTo>
                  <a:lnTo>
                    <a:pt x="2017" y="288"/>
                  </a:lnTo>
                  <a:lnTo>
                    <a:pt x="1959" y="334"/>
                  </a:lnTo>
                  <a:lnTo>
                    <a:pt x="1863" y="375"/>
                  </a:lnTo>
                  <a:lnTo>
                    <a:pt x="1740" y="411"/>
                  </a:lnTo>
                  <a:lnTo>
                    <a:pt x="1588" y="441"/>
                  </a:lnTo>
                  <a:lnTo>
                    <a:pt x="1416" y="463"/>
                  </a:lnTo>
                  <a:lnTo>
                    <a:pt x="1224" y="477"/>
                  </a:lnTo>
                  <a:lnTo>
                    <a:pt x="1020" y="483"/>
                  </a:lnTo>
                  <a:lnTo>
                    <a:pt x="813" y="477"/>
                  </a:lnTo>
                  <a:lnTo>
                    <a:pt x="623" y="463"/>
                  </a:lnTo>
                  <a:lnTo>
                    <a:pt x="449" y="441"/>
                  </a:lnTo>
                  <a:lnTo>
                    <a:pt x="299" y="411"/>
                  </a:lnTo>
                  <a:lnTo>
                    <a:pt x="173" y="375"/>
                  </a:lnTo>
                  <a:lnTo>
                    <a:pt x="80" y="334"/>
                  </a:lnTo>
                  <a:lnTo>
                    <a:pt x="20" y="288"/>
                  </a:lnTo>
                  <a:lnTo>
                    <a:pt x="0" y="240"/>
                  </a:lnTo>
                  <a:lnTo>
                    <a:pt x="20" y="190"/>
                  </a:lnTo>
                  <a:lnTo>
                    <a:pt x="80" y="145"/>
                  </a:lnTo>
                  <a:lnTo>
                    <a:pt x="173" y="105"/>
                  </a:lnTo>
                  <a:lnTo>
                    <a:pt x="299" y="70"/>
                  </a:lnTo>
                  <a:lnTo>
                    <a:pt x="449" y="39"/>
                  </a:lnTo>
                  <a:lnTo>
                    <a:pt x="623" y="18"/>
                  </a:lnTo>
                  <a:lnTo>
                    <a:pt x="813" y="4"/>
                  </a:lnTo>
                  <a:lnTo>
                    <a:pt x="1020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8" name="Freeform 44"/>
            <p:cNvSpPr>
              <a:spLocks/>
            </p:cNvSpPr>
            <p:nvPr/>
          </p:nvSpPr>
          <p:spPr bwMode="auto">
            <a:xfrm>
              <a:off x="4768" y="2238"/>
              <a:ext cx="676" cy="160"/>
            </a:xfrm>
            <a:custGeom>
              <a:avLst/>
              <a:gdLst>
                <a:gd name="T0" fmla="*/ 338 w 2028"/>
                <a:gd name="T1" fmla="*/ 0 h 480"/>
                <a:gd name="T2" fmla="*/ 405 w 2028"/>
                <a:gd name="T3" fmla="*/ 1 h 480"/>
                <a:gd name="T4" fmla="*/ 469 w 2028"/>
                <a:gd name="T5" fmla="*/ 6 h 480"/>
                <a:gd name="T6" fmla="*/ 526 w 2028"/>
                <a:gd name="T7" fmla="*/ 13 h 480"/>
                <a:gd name="T8" fmla="*/ 576 w 2028"/>
                <a:gd name="T9" fmla="*/ 23 h 480"/>
                <a:gd name="T10" fmla="*/ 617 w 2028"/>
                <a:gd name="T11" fmla="*/ 35 h 480"/>
                <a:gd name="T12" fmla="*/ 649 w 2028"/>
                <a:gd name="T13" fmla="*/ 48 h 480"/>
                <a:gd name="T14" fmla="*/ 669 w 2028"/>
                <a:gd name="T15" fmla="*/ 63 h 480"/>
                <a:gd name="T16" fmla="*/ 676 w 2028"/>
                <a:gd name="T17" fmla="*/ 80 h 480"/>
                <a:gd name="T18" fmla="*/ 669 w 2028"/>
                <a:gd name="T19" fmla="*/ 96 h 480"/>
                <a:gd name="T20" fmla="*/ 649 w 2028"/>
                <a:gd name="T21" fmla="*/ 111 h 480"/>
                <a:gd name="T22" fmla="*/ 617 w 2028"/>
                <a:gd name="T23" fmla="*/ 124 h 480"/>
                <a:gd name="T24" fmla="*/ 576 w 2028"/>
                <a:gd name="T25" fmla="*/ 136 h 480"/>
                <a:gd name="T26" fmla="*/ 526 w 2028"/>
                <a:gd name="T27" fmla="*/ 146 h 480"/>
                <a:gd name="T28" fmla="*/ 469 w 2028"/>
                <a:gd name="T29" fmla="*/ 153 h 480"/>
                <a:gd name="T30" fmla="*/ 405 w 2028"/>
                <a:gd name="T31" fmla="*/ 158 h 480"/>
                <a:gd name="T32" fmla="*/ 338 w 2028"/>
                <a:gd name="T33" fmla="*/ 160 h 480"/>
                <a:gd name="T34" fmla="*/ 270 w 2028"/>
                <a:gd name="T35" fmla="*/ 158 h 480"/>
                <a:gd name="T36" fmla="*/ 207 w 2028"/>
                <a:gd name="T37" fmla="*/ 153 h 480"/>
                <a:gd name="T38" fmla="*/ 149 w 2028"/>
                <a:gd name="T39" fmla="*/ 146 h 480"/>
                <a:gd name="T40" fmla="*/ 99 w 2028"/>
                <a:gd name="T41" fmla="*/ 136 h 480"/>
                <a:gd name="T42" fmla="*/ 58 w 2028"/>
                <a:gd name="T43" fmla="*/ 124 h 480"/>
                <a:gd name="T44" fmla="*/ 27 w 2028"/>
                <a:gd name="T45" fmla="*/ 111 h 480"/>
                <a:gd name="T46" fmla="*/ 7 w 2028"/>
                <a:gd name="T47" fmla="*/ 96 h 480"/>
                <a:gd name="T48" fmla="*/ 0 w 2028"/>
                <a:gd name="T49" fmla="*/ 80 h 480"/>
                <a:gd name="T50" fmla="*/ 7 w 2028"/>
                <a:gd name="T51" fmla="*/ 63 h 480"/>
                <a:gd name="T52" fmla="*/ 27 w 2028"/>
                <a:gd name="T53" fmla="*/ 48 h 480"/>
                <a:gd name="T54" fmla="*/ 58 w 2028"/>
                <a:gd name="T55" fmla="*/ 35 h 480"/>
                <a:gd name="T56" fmla="*/ 99 w 2028"/>
                <a:gd name="T57" fmla="*/ 23 h 480"/>
                <a:gd name="T58" fmla="*/ 149 w 2028"/>
                <a:gd name="T59" fmla="*/ 13 h 480"/>
                <a:gd name="T60" fmla="*/ 207 w 2028"/>
                <a:gd name="T61" fmla="*/ 6 h 480"/>
                <a:gd name="T62" fmla="*/ 270 w 2028"/>
                <a:gd name="T63" fmla="*/ 1 h 480"/>
                <a:gd name="T64" fmla="*/ 338 w 2028"/>
                <a:gd name="T65" fmla="*/ 0 h 4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8"/>
                <a:gd name="T100" fmla="*/ 0 h 480"/>
                <a:gd name="T101" fmla="*/ 2028 w 2028"/>
                <a:gd name="T102" fmla="*/ 480 h 4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8" h="480">
                  <a:moveTo>
                    <a:pt x="1014" y="0"/>
                  </a:moveTo>
                  <a:lnTo>
                    <a:pt x="1216" y="4"/>
                  </a:lnTo>
                  <a:lnTo>
                    <a:pt x="1407" y="18"/>
                  </a:lnTo>
                  <a:lnTo>
                    <a:pt x="1579" y="39"/>
                  </a:lnTo>
                  <a:lnTo>
                    <a:pt x="1729" y="70"/>
                  </a:lnTo>
                  <a:lnTo>
                    <a:pt x="1852" y="105"/>
                  </a:lnTo>
                  <a:lnTo>
                    <a:pt x="1947" y="145"/>
                  </a:lnTo>
                  <a:lnTo>
                    <a:pt x="2007" y="190"/>
                  </a:lnTo>
                  <a:lnTo>
                    <a:pt x="2028" y="240"/>
                  </a:lnTo>
                  <a:lnTo>
                    <a:pt x="2007" y="288"/>
                  </a:lnTo>
                  <a:lnTo>
                    <a:pt x="1947" y="333"/>
                  </a:lnTo>
                  <a:lnTo>
                    <a:pt x="1852" y="373"/>
                  </a:lnTo>
                  <a:lnTo>
                    <a:pt x="1729" y="409"/>
                  </a:lnTo>
                  <a:lnTo>
                    <a:pt x="1579" y="438"/>
                  </a:lnTo>
                  <a:lnTo>
                    <a:pt x="1407" y="460"/>
                  </a:lnTo>
                  <a:lnTo>
                    <a:pt x="1216" y="474"/>
                  </a:lnTo>
                  <a:lnTo>
                    <a:pt x="1014" y="480"/>
                  </a:lnTo>
                  <a:lnTo>
                    <a:pt x="810" y="474"/>
                  </a:lnTo>
                  <a:lnTo>
                    <a:pt x="620" y="460"/>
                  </a:lnTo>
                  <a:lnTo>
                    <a:pt x="447" y="438"/>
                  </a:lnTo>
                  <a:lnTo>
                    <a:pt x="297" y="409"/>
                  </a:lnTo>
                  <a:lnTo>
                    <a:pt x="173" y="373"/>
                  </a:lnTo>
                  <a:lnTo>
                    <a:pt x="80" y="333"/>
                  </a:lnTo>
                  <a:lnTo>
                    <a:pt x="20" y="288"/>
                  </a:lnTo>
                  <a:lnTo>
                    <a:pt x="0" y="240"/>
                  </a:lnTo>
                  <a:lnTo>
                    <a:pt x="20" y="190"/>
                  </a:lnTo>
                  <a:lnTo>
                    <a:pt x="80" y="145"/>
                  </a:lnTo>
                  <a:lnTo>
                    <a:pt x="173" y="105"/>
                  </a:lnTo>
                  <a:lnTo>
                    <a:pt x="297" y="70"/>
                  </a:lnTo>
                  <a:lnTo>
                    <a:pt x="447" y="39"/>
                  </a:lnTo>
                  <a:lnTo>
                    <a:pt x="620" y="18"/>
                  </a:lnTo>
                  <a:lnTo>
                    <a:pt x="810" y="4"/>
                  </a:lnTo>
                  <a:lnTo>
                    <a:pt x="1014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9" name="Freeform 45"/>
            <p:cNvSpPr>
              <a:spLocks/>
            </p:cNvSpPr>
            <p:nvPr/>
          </p:nvSpPr>
          <p:spPr bwMode="auto">
            <a:xfrm>
              <a:off x="4771" y="2234"/>
              <a:ext cx="671" cy="159"/>
            </a:xfrm>
            <a:custGeom>
              <a:avLst/>
              <a:gdLst>
                <a:gd name="T0" fmla="*/ 335 w 2013"/>
                <a:gd name="T1" fmla="*/ 0 h 477"/>
                <a:gd name="T2" fmla="*/ 402 w 2013"/>
                <a:gd name="T3" fmla="*/ 1 h 477"/>
                <a:gd name="T4" fmla="*/ 465 w 2013"/>
                <a:gd name="T5" fmla="*/ 6 h 477"/>
                <a:gd name="T6" fmla="*/ 522 w 2013"/>
                <a:gd name="T7" fmla="*/ 13 h 477"/>
                <a:gd name="T8" fmla="*/ 572 w 2013"/>
                <a:gd name="T9" fmla="*/ 23 h 477"/>
                <a:gd name="T10" fmla="*/ 613 w 2013"/>
                <a:gd name="T11" fmla="*/ 34 h 477"/>
                <a:gd name="T12" fmla="*/ 644 w 2013"/>
                <a:gd name="T13" fmla="*/ 48 h 477"/>
                <a:gd name="T14" fmla="*/ 664 w 2013"/>
                <a:gd name="T15" fmla="*/ 62 h 477"/>
                <a:gd name="T16" fmla="*/ 671 w 2013"/>
                <a:gd name="T17" fmla="*/ 79 h 477"/>
                <a:gd name="T18" fmla="*/ 664 w 2013"/>
                <a:gd name="T19" fmla="*/ 95 h 477"/>
                <a:gd name="T20" fmla="*/ 644 w 2013"/>
                <a:gd name="T21" fmla="*/ 110 h 477"/>
                <a:gd name="T22" fmla="*/ 613 w 2013"/>
                <a:gd name="T23" fmla="*/ 123 h 477"/>
                <a:gd name="T24" fmla="*/ 572 w 2013"/>
                <a:gd name="T25" fmla="*/ 135 h 477"/>
                <a:gd name="T26" fmla="*/ 522 w 2013"/>
                <a:gd name="T27" fmla="*/ 145 h 477"/>
                <a:gd name="T28" fmla="*/ 465 w 2013"/>
                <a:gd name="T29" fmla="*/ 152 h 477"/>
                <a:gd name="T30" fmla="*/ 402 w 2013"/>
                <a:gd name="T31" fmla="*/ 157 h 477"/>
                <a:gd name="T32" fmla="*/ 335 w 2013"/>
                <a:gd name="T33" fmla="*/ 159 h 477"/>
                <a:gd name="T34" fmla="*/ 268 w 2013"/>
                <a:gd name="T35" fmla="*/ 157 h 477"/>
                <a:gd name="T36" fmla="*/ 205 w 2013"/>
                <a:gd name="T37" fmla="*/ 152 h 477"/>
                <a:gd name="T38" fmla="*/ 148 w 2013"/>
                <a:gd name="T39" fmla="*/ 145 h 477"/>
                <a:gd name="T40" fmla="*/ 99 w 2013"/>
                <a:gd name="T41" fmla="*/ 135 h 477"/>
                <a:gd name="T42" fmla="*/ 57 w 2013"/>
                <a:gd name="T43" fmla="*/ 123 h 477"/>
                <a:gd name="T44" fmla="*/ 26 w 2013"/>
                <a:gd name="T45" fmla="*/ 110 h 477"/>
                <a:gd name="T46" fmla="*/ 7 w 2013"/>
                <a:gd name="T47" fmla="*/ 95 h 477"/>
                <a:gd name="T48" fmla="*/ 0 w 2013"/>
                <a:gd name="T49" fmla="*/ 79 h 477"/>
                <a:gd name="T50" fmla="*/ 7 w 2013"/>
                <a:gd name="T51" fmla="*/ 62 h 477"/>
                <a:gd name="T52" fmla="*/ 26 w 2013"/>
                <a:gd name="T53" fmla="*/ 48 h 477"/>
                <a:gd name="T54" fmla="*/ 57 w 2013"/>
                <a:gd name="T55" fmla="*/ 34 h 477"/>
                <a:gd name="T56" fmla="*/ 99 w 2013"/>
                <a:gd name="T57" fmla="*/ 23 h 477"/>
                <a:gd name="T58" fmla="*/ 148 w 2013"/>
                <a:gd name="T59" fmla="*/ 13 h 477"/>
                <a:gd name="T60" fmla="*/ 205 w 2013"/>
                <a:gd name="T61" fmla="*/ 6 h 477"/>
                <a:gd name="T62" fmla="*/ 268 w 2013"/>
                <a:gd name="T63" fmla="*/ 1 h 477"/>
                <a:gd name="T64" fmla="*/ 335 w 2013"/>
                <a:gd name="T65" fmla="*/ 0 h 4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3"/>
                <a:gd name="T100" fmla="*/ 0 h 477"/>
                <a:gd name="T101" fmla="*/ 2013 w 2013"/>
                <a:gd name="T102" fmla="*/ 477 h 4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3" h="477">
                  <a:moveTo>
                    <a:pt x="1005" y="0"/>
                  </a:moveTo>
                  <a:lnTo>
                    <a:pt x="1206" y="4"/>
                  </a:lnTo>
                  <a:lnTo>
                    <a:pt x="1396" y="18"/>
                  </a:lnTo>
                  <a:lnTo>
                    <a:pt x="1566" y="39"/>
                  </a:lnTo>
                  <a:lnTo>
                    <a:pt x="1716" y="69"/>
                  </a:lnTo>
                  <a:lnTo>
                    <a:pt x="1839" y="103"/>
                  </a:lnTo>
                  <a:lnTo>
                    <a:pt x="1932" y="144"/>
                  </a:lnTo>
                  <a:lnTo>
                    <a:pt x="1992" y="187"/>
                  </a:lnTo>
                  <a:lnTo>
                    <a:pt x="2013" y="237"/>
                  </a:lnTo>
                  <a:lnTo>
                    <a:pt x="1992" y="285"/>
                  </a:lnTo>
                  <a:lnTo>
                    <a:pt x="1932" y="330"/>
                  </a:lnTo>
                  <a:lnTo>
                    <a:pt x="1839" y="370"/>
                  </a:lnTo>
                  <a:lnTo>
                    <a:pt x="1716" y="406"/>
                  </a:lnTo>
                  <a:lnTo>
                    <a:pt x="1566" y="435"/>
                  </a:lnTo>
                  <a:lnTo>
                    <a:pt x="1396" y="457"/>
                  </a:lnTo>
                  <a:lnTo>
                    <a:pt x="1206" y="471"/>
                  </a:lnTo>
                  <a:lnTo>
                    <a:pt x="1005" y="477"/>
                  </a:lnTo>
                  <a:lnTo>
                    <a:pt x="803" y="471"/>
                  </a:lnTo>
                  <a:lnTo>
                    <a:pt x="614" y="457"/>
                  </a:lnTo>
                  <a:lnTo>
                    <a:pt x="443" y="435"/>
                  </a:lnTo>
                  <a:lnTo>
                    <a:pt x="296" y="406"/>
                  </a:lnTo>
                  <a:lnTo>
                    <a:pt x="171" y="370"/>
                  </a:lnTo>
                  <a:lnTo>
                    <a:pt x="78" y="330"/>
                  </a:lnTo>
                  <a:lnTo>
                    <a:pt x="20" y="285"/>
                  </a:lnTo>
                  <a:lnTo>
                    <a:pt x="0" y="237"/>
                  </a:lnTo>
                  <a:lnTo>
                    <a:pt x="20" y="187"/>
                  </a:lnTo>
                  <a:lnTo>
                    <a:pt x="78" y="144"/>
                  </a:lnTo>
                  <a:lnTo>
                    <a:pt x="171" y="103"/>
                  </a:lnTo>
                  <a:lnTo>
                    <a:pt x="296" y="69"/>
                  </a:lnTo>
                  <a:lnTo>
                    <a:pt x="443" y="39"/>
                  </a:lnTo>
                  <a:lnTo>
                    <a:pt x="614" y="18"/>
                  </a:lnTo>
                  <a:lnTo>
                    <a:pt x="803" y="4"/>
                  </a:lnTo>
                  <a:lnTo>
                    <a:pt x="1005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0" name="Freeform 46"/>
            <p:cNvSpPr>
              <a:spLocks/>
            </p:cNvSpPr>
            <p:nvPr/>
          </p:nvSpPr>
          <p:spPr bwMode="auto">
            <a:xfrm>
              <a:off x="4774" y="2230"/>
              <a:ext cx="666" cy="158"/>
            </a:xfrm>
            <a:custGeom>
              <a:avLst/>
              <a:gdLst>
                <a:gd name="T0" fmla="*/ 333 w 1998"/>
                <a:gd name="T1" fmla="*/ 0 h 474"/>
                <a:gd name="T2" fmla="*/ 399 w 1998"/>
                <a:gd name="T3" fmla="*/ 1 h 474"/>
                <a:gd name="T4" fmla="*/ 462 w 1998"/>
                <a:gd name="T5" fmla="*/ 6 h 474"/>
                <a:gd name="T6" fmla="*/ 518 w 1998"/>
                <a:gd name="T7" fmla="*/ 13 h 474"/>
                <a:gd name="T8" fmla="*/ 568 w 1998"/>
                <a:gd name="T9" fmla="*/ 23 h 474"/>
                <a:gd name="T10" fmla="*/ 608 w 1998"/>
                <a:gd name="T11" fmla="*/ 34 h 474"/>
                <a:gd name="T12" fmla="*/ 639 w 1998"/>
                <a:gd name="T13" fmla="*/ 48 h 474"/>
                <a:gd name="T14" fmla="*/ 659 w 1998"/>
                <a:gd name="T15" fmla="*/ 62 h 474"/>
                <a:gd name="T16" fmla="*/ 666 w 1998"/>
                <a:gd name="T17" fmla="*/ 79 h 474"/>
                <a:gd name="T18" fmla="*/ 659 w 1998"/>
                <a:gd name="T19" fmla="*/ 94 h 474"/>
                <a:gd name="T20" fmla="*/ 639 w 1998"/>
                <a:gd name="T21" fmla="*/ 109 h 474"/>
                <a:gd name="T22" fmla="*/ 608 w 1998"/>
                <a:gd name="T23" fmla="*/ 122 h 474"/>
                <a:gd name="T24" fmla="*/ 568 w 1998"/>
                <a:gd name="T25" fmla="*/ 134 h 474"/>
                <a:gd name="T26" fmla="*/ 518 w 1998"/>
                <a:gd name="T27" fmla="*/ 144 h 474"/>
                <a:gd name="T28" fmla="*/ 462 w 1998"/>
                <a:gd name="T29" fmla="*/ 151 h 474"/>
                <a:gd name="T30" fmla="*/ 399 w 1998"/>
                <a:gd name="T31" fmla="*/ 156 h 474"/>
                <a:gd name="T32" fmla="*/ 333 w 1998"/>
                <a:gd name="T33" fmla="*/ 158 h 474"/>
                <a:gd name="T34" fmla="*/ 266 w 1998"/>
                <a:gd name="T35" fmla="*/ 156 h 474"/>
                <a:gd name="T36" fmla="*/ 203 w 1998"/>
                <a:gd name="T37" fmla="*/ 151 h 474"/>
                <a:gd name="T38" fmla="*/ 147 w 1998"/>
                <a:gd name="T39" fmla="*/ 144 h 474"/>
                <a:gd name="T40" fmla="*/ 98 w 1998"/>
                <a:gd name="T41" fmla="*/ 134 h 474"/>
                <a:gd name="T42" fmla="*/ 57 w 1998"/>
                <a:gd name="T43" fmla="*/ 122 h 474"/>
                <a:gd name="T44" fmla="*/ 26 w 1998"/>
                <a:gd name="T45" fmla="*/ 109 h 474"/>
                <a:gd name="T46" fmla="*/ 7 w 1998"/>
                <a:gd name="T47" fmla="*/ 94 h 474"/>
                <a:gd name="T48" fmla="*/ 0 w 1998"/>
                <a:gd name="T49" fmla="*/ 79 h 474"/>
                <a:gd name="T50" fmla="*/ 7 w 1998"/>
                <a:gd name="T51" fmla="*/ 62 h 474"/>
                <a:gd name="T52" fmla="*/ 26 w 1998"/>
                <a:gd name="T53" fmla="*/ 48 h 474"/>
                <a:gd name="T54" fmla="*/ 57 w 1998"/>
                <a:gd name="T55" fmla="*/ 34 h 474"/>
                <a:gd name="T56" fmla="*/ 98 w 1998"/>
                <a:gd name="T57" fmla="*/ 23 h 474"/>
                <a:gd name="T58" fmla="*/ 147 w 1998"/>
                <a:gd name="T59" fmla="*/ 13 h 474"/>
                <a:gd name="T60" fmla="*/ 203 w 1998"/>
                <a:gd name="T61" fmla="*/ 6 h 474"/>
                <a:gd name="T62" fmla="*/ 266 w 1998"/>
                <a:gd name="T63" fmla="*/ 1 h 474"/>
                <a:gd name="T64" fmla="*/ 333 w 1998"/>
                <a:gd name="T65" fmla="*/ 0 h 4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8"/>
                <a:gd name="T100" fmla="*/ 0 h 474"/>
                <a:gd name="T101" fmla="*/ 1998 w 1998"/>
                <a:gd name="T102" fmla="*/ 474 h 4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8" h="474">
                  <a:moveTo>
                    <a:pt x="999" y="0"/>
                  </a:moveTo>
                  <a:lnTo>
                    <a:pt x="1198" y="4"/>
                  </a:lnTo>
                  <a:lnTo>
                    <a:pt x="1386" y="18"/>
                  </a:lnTo>
                  <a:lnTo>
                    <a:pt x="1554" y="39"/>
                  </a:lnTo>
                  <a:lnTo>
                    <a:pt x="1704" y="69"/>
                  </a:lnTo>
                  <a:lnTo>
                    <a:pt x="1825" y="103"/>
                  </a:lnTo>
                  <a:lnTo>
                    <a:pt x="1918" y="144"/>
                  </a:lnTo>
                  <a:lnTo>
                    <a:pt x="1977" y="187"/>
                  </a:lnTo>
                  <a:lnTo>
                    <a:pt x="1998" y="237"/>
                  </a:lnTo>
                  <a:lnTo>
                    <a:pt x="1977" y="283"/>
                  </a:lnTo>
                  <a:lnTo>
                    <a:pt x="1918" y="327"/>
                  </a:lnTo>
                  <a:lnTo>
                    <a:pt x="1825" y="367"/>
                  </a:lnTo>
                  <a:lnTo>
                    <a:pt x="1704" y="403"/>
                  </a:lnTo>
                  <a:lnTo>
                    <a:pt x="1554" y="432"/>
                  </a:lnTo>
                  <a:lnTo>
                    <a:pt x="1386" y="454"/>
                  </a:lnTo>
                  <a:lnTo>
                    <a:pt x="1198" y="468"/>
                  </a:lnTo>
                  <a:lnTo>
                    <a:pt x="999" y="474"/>
                  </a:lnTo>
                  <a:lnTo>
                    <a:pt x="797" y="468"/>
                  </a:lnTo>
                  <a:lnTo>
                    <a:pt x="609" y="454"/>
                  </a:lnTo>
                  <a:lnTo>
                    <a:pt x="440" y="432"/>
                  </a:lnTo>
                  <a:lnTo>
                    <a:pt x="293" y="403"/>
                  </a:lnTo>
                  <a:lnTo>
                    <a:pt x="170" y="367"/>
                  </a:lnTo>
                  <a:lnTo>
                    <a:pt x="78" y="327"/>
                  </a:lnTo>
                  <a:lnTo>
                    <a:pt x="20" y="283"/>
                  </a:lnTo>
                  <a:lnTo>
                    <a:pt x="0" y="237"/>
                  </a:lnTo>
                  <a:lnTo>
                    <a:pt x="20" y="187"/>
                  </a:lnTo>
                  <a:lnTo>
                    <a:pt x="78" y="144"/>
                  </a:lnTo>
                  <a:lnTo>
                    <a:pt x="170" y="103"/>
                  </a:lnTo>
                  <a:lnTo>
                    <a:pt x="293" y="69"/>
                  </a:lnTo>
                  <a:lnTo>
                    <a:pt x="440" y="39"/>
                  </a:lnTo>
                  <a:lnTo>
                    <a:pt x="609" y="18"/>
                  </a:lnTo>
                  <a:lnTo>
                    <a:pt x="797" y="4"/>
                  </a:lnTo>
                  <a:lnTo>
                    <a:pt x="999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1" name="Freeform 47"/>
            <p:cNvSpPr>
              <a:spLocks/>
            </p:cNvSpPr>
            <p:nvPr/>
          </p:nvSpPr>
          <p:spPr bwMode="auto">
            <a:xfrm>
              <a:off x="4776" y="2226"/>
              <a:ext cx="663" cy="157"/>
            </a:xfrm>
            <a:custGeom>
              <a:avLst/>
              <a:gdLst>
                <a:gd name="T0" fmla="*/ 331 w 1989"/>
                <a:gd name="T1" fmla="*/ 0 h 471"/>
                <a:gd name="T2" fmla="*/ 397 w 1989"/>
                <a:gd name="T3" fmla="*/ 1 h 471"/>
                <a:gd name="T4" fmla="*/ 460 w 1989"/>
                <a:gd name="T5" fmla="*/ 6 h 471"/>
                <a:gd name="T6" fmla="*/ 516 w 1989"/>
                <a:gd name="T7" fmla="*/ 12 h 471"/>
                <a:gd name="T8" fmla="*/ 565 w 1989"/>
                <a:gd name="T9" fmla="*/ 22 h 471"/>
                <a:gd name="T10" fmla="*/ 605 w 1989"/>
                <a:gd name="T11" fmla="*/ 34 h 471"/>
                <a:gd name="T12" fmla="*/ 636 w 1989"/>
                <a:gd name="T13" fmla="*/ 47 h 471"/>
                <a:gd name="T14" fmla="*/ 656 w 1989"/>
                <a:gd name="T15" fmla="*/ 62 h 471"/>
                <a:gd name="T16" fmla="*/ 663 w 1989"/>
                <a:gd name="T17" fmla="*/ 78 h 471"/>
                <a:gd name="T18" fmla="*/ 656 w 1989"/>
                <a:gd name="T19" fmla="*/ 93 h 471"/>
                <a:gd name="T20" fmla="*/ 636 w 1989"/>
                <a:gd name="T21" fmla="*/ 108 h 471"/>
                <a:gd name="T22" fmla="*/ 605 w 1989"/>
                <a:gd name="T23" fmla="*/ 122 h 471"/>
                <a:gd name="T24" fmla="*/ 565 w 1989"/>
                <a:gd name="T25" fmla="*/ 134 h 471"/>
                <a:gd name="T26" fmla="*/ 516 w 1989"/>
                <a:gd name="T27" fmla="*/ 143 h 471"/>
                <a:gd name="T28" fmla="*/ 460 w 1989"/>
                <a:gd name="T29" fmla="*/ 150 h 471"/>
                <a:gd name="T30" fmla="*/ 397 w 1989"/>
                <a:gd name="T31" fmla="*/ 155 h 471"/>
                <a:gd name="T32" fmla="*/ 331 w 1989"/>
                <a:gd name="T33" fmla="*/ 157 h 471"/>
                <a:gd name="T34" fmla="*/ 264 w 1989"/>
                <a:gd name="T35" fmla="*/ 155 h 471"/>
                <a:gd name="T36" fmla="*/ 202 w 1989"/>
                <a:gd name="T37" fmla="*/ 150 h 471"/>
                <a:gd name="T38" fmla="*/ 146 w 1989"/>
                <a:gd name="T39" fmla="*/ 143 h 471"/>
                <a:gd name="T40" fmla="*/ 97 w 1989"/>
                <a:gd name="T41" fmla="*/ 134 h 471"/>
                <a:gd name="T42" fmla="*/ 56 w 1989"/>
                <a:gd name="T43" fmla="*/ 122 h 471"/>
                <a:gd name="T44" fmla="*/ 26 w 1989"/>
                <a:gd name="T45" fmla="*/ 108 h 471"/>
                <a:gd name="T46" fmla="*/ 7 w 1989"/>
                <a:gd name="T47" fmla="*/ 93 h 471"/>
                <a:gd name="T48" fmla="*/ 0 w 1989"/>
                <a:gd name="T49" fmla="*/ 78 h 471"/>
                <a:gd name="T50" fmla="*/ 7 w 1989"/>
                <a:gd name="T51" fmla="*/ 62 h 471"/>
                <a:gd name="T52" fmla="*/ 26 w 1989"/>
                <a:gd name="T53" fmla="*/ 47 h 471"/>
                <a:gd name="T54" fmla="*/ 56 w 1989"/>
                <a:gd name="T55" fmla="*/ 34 h 471"/>
                <a:gd name="T56" fmla="*/ 97 w 1989"/>
                <a:gd name="T57" fmla="*/ 22 h 471"/>
                <a:gd name="T58" fmla="*/ 146 w 1989"/>
                <a:gd name="T59" fmla="*/ 12 h 471"/>
                <a:gd name="T60" fmla="*/ 202 w 1989"/>
                <a:gd name="T61" fmla="*/ 6 h 471"/>
                <a:gd name="T62" fmla="*/ 264 w 1989"/>
                <a:gd name="T63" fmla="*/ 1 h 471"/>
                <a:gd name="T64" fmla="*/ 331 w 1989"/>
                <a:gd name="T65" fmla="*/ 0 h 4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89"/>
                <a:gd name="T100" fmla="*/ 0 h 471"/>
                <a:gd name="T101" fmla="*/ 1989 w 1989"/>
                <a:gd name="T102" fmla="*/ 471 h 4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89" h="471">
                  <a:moveTo>
                    <a:pt x="993" y="0"/>
                  </a:moveTo>
                  <a:lnTo>
                    <a:pt x="1192" y="4"/>
                  </a:lnTo>
                  <a:lnTo>
                    <a:pt x="1380" y="18"/>
                  </a:lnTo>
                  <a:lnTo>
                    <a:pt x="1548" y="37"/>
                  </a:lnTo>
                  <a:lnTo>
                    <a:pt x="1696" y="67"/>
                  </a:lnTo>
                  <a:lnTo>
                    <a:pt x="1816" y="102"/>
                  </a:lnTo>
                  <a:lnTo>
                    <a:pt x="1909" y="142"/>
                  </a:lnTo>
                  <a:lnTo>
                    <a:pt x="1968" y="186"/>
                  </a:lnTo>
                  <a:lnTo>
                    <a:pt x="1989" y="234"/>
                  </a:lnTo>
                  <a:lnTo>
                    <a:pt x="1968" y="280"/>
                  </a:lnTo>
                  <a:lnTo>
                    <a:pt x="1909" y="325"/>
                  </a:lnTo>
                  <a:lnTo>
                    <a:pt x="1816" y="366"/>
                  </a:lnTo>
                  <a:lnTo>
                    <a:pt x="1696" y="402"/>
                  </a:lnTo>
                  <a:lnTo>
                    <a:pt x="1548" y="429"/>
                  </a:lnTo>
                  <a:lnTo>
                    <a:pt x="1380" y="451"/>
                  </a:lnTo>
                  <a:lnTo>
                    <a:pt x="1192" y="465"/>
                  </a:lnTo>
                  <a:lnTo>
                    <a:pt x="993" y="471"/>
                  </a:lnTo>
                  <a:lnTo>
                    <a:pt x="792" y="465"/>
                  </a:lnTo>
                  <a:lnTo>
                    <a:pt x="606" y="451"/>
                  </a:lnTo>
                  <a:lnTo>
                    <a:pt x="437" y="429"/>
                  </a:lnTo>
                  <a:lnTo>
                    <a:pt x="291" y="402"/>
                  </a:lnTo>
                  <a:lnTo>
                    <a:pt x="168" y="366"/>
                  </a:lnTo>
                  <a:lnTo>
                    <a:pt x="78" y="325"/>
                  </a:lnTo>
                  <a:lnTo>
                    <a:pt x="20" y="280"/>
                  </a:lnTo>
                  <a:lnTo>
                    <a:pt x="0" y="234"/>
                  </a:lnTo>
                  <a:lnTo>
                    <a:pt x="20" y="186"/>
                  </a:lnTo>
                  <a:lnTo>
                    <a:pt x="78" y="142"/>
                  </a:lnTo>
                  <a:lnTo>
                    <a:pt x="168" y="102"/>
                  </a:lnTo>
                  <a:lnTo>
                    <a:pt x="291" y="67"/>
                  </a:lnTo>
                  <a:lnTo>
                    <a:pt x="437" y="37"/>
                  </a:lnTo>
                  <a:lnTo>
                    <a:pt x="606" y="18"/>
                  </a:lnTo>
                  <a:lnTo>
                    <a:pt x="792" y="4"/>
                  </a:lnTo>
                  <a:lnTo>
                    <a:pt x="993" y="0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2" name="Freeform 48"/>
            <p:cNvSpPr>
              <a:spLocks/>
            </p:cNvSpPr>
            <p:nvPr/>
          </p:nvSpPr>
          <p:spPr bwMode="auto">
            <a:xfrm>
              <a:off x="4776" y="2226"/>
              <a:ext cx="663" cy="157"/>
            </a:xfrm>
            <a:custGeom>
              <a:avLst/>
              <a:gdLst>
                <a:gd name="T0" fmla="*/ 331 w 1989"/>
                <a:gd name="T1" fmla="*/ 0 h 471"/>
                <a:gd name="T2" fmla="*/ 397 w 1989"/>
                <a:gd name="T3" fmla="*/ 1 h 471"/>
                <a:gd name="T4" fmla="*/ 460 w 1989"/>
                <a:gd name="T5" fmla="*/ 6 h 471"/>
                <a:gd name="T6" fmla="*/ 516 w 1989"/>
                <a:gd name="T7" fmla="*/ 12 h 471"/>
                <a:gd name="T8" fmla="*/ 565 w 1989"/>
                <a:gd name="T9" fmla="*/ 22 h 471"/>
                <a:gd name="T10" fmla="*/ 605 w 1989"/>
                <a:gd name="T11" fmla="*/ 34 h 471"/>
                <a:gd name="T12" fmla="*/ 636 w 1989"/>
                <a:gd name="T13" fmla="*/ 47 h 471"/>
                <a:gd name="T14" fmla="*/ 656 w 1989"/>
                <a:gd name="T15" fmla="*/ 62 h 471"/>
                <a:gd name="T16" fmla="*/ 663 w 1989"/>
                <a:gd name="T17" fmla="*/ 78 h 471"/>
                <a:gd name="T18" fmla="*/ 656 w 1989"/>
                <a:gd name="T19" fmla="*/ 93 h 471"/>
                <a:gd name="T20" fmla="*/ 636 w 1989"/>
                <a:gd name="T21" fmla="*/ 108 h 471"/>
                <a:gd name="T22" fmla="*/ 605 w 1989"/>
                <a:gd name="T23" fmla="*/ 122 h 471"/>
                <a:gd name="T24" fmla="*/ 565 w 1989"/>
                <a:gd name="T25" fmla="*/ 134 h 471"/>
                <a:gd name="T26" fmla="*/ 516 w 1989"/>
                <a:gd name="T27" fmla="*/ 143 h 471"/>
                <a:gd name="T28" fmla="*/ 460 w 1989"/>
                <a:gd name="T29" fmla="*/ 150 h 471"/>
                <a:gd name="T30" fmla="*/ 397 w 1989"/>
                <a:gd name="T31" fmla="*/ 155 h 471"/>
                <a:gd name="T32" fmla="*/ 331 w 1989"/>
                <a:gd name="T33" fmla="*/ 157 h 471"/>
                <a:gd name="T34" fmla="*/ 264 w 1989"/>
                <a:gd name="T35" fmla="*/ 155 h 471"/>
                <a:gd name="T36" fmla="*/ 202 w 1989"/>
                <a:gd name="T37" fmla="*/ 150 h 471"/>
                <a:gd name="T38" fmla="*/ 146 w 1989"/>
                <a:gd name="T39" fmla="*/ 143 h 471"/>
                <a:gd name="T40" fmla="*/ 97 w 1989"/>
                <a:gd name="T41" fmla="*/ 134 h 471"/>
                <a:gd name="T42" fmla="*/ 56 w 1989"/>
                <a:gd name="T43" fmla="*/ 122 h 471"/>
                <a:gd name="T44" fmla="*/ 26 w 1989"/>
                <a:gd name="T45" fmla="*/ 108 h 471"/>
                <a:gd name="T46" fmla="*/ 7 w 1989"/>
                <a:gd name="T47" fmla="*/ 93 h 471"/>
                <a:gd name="T48" fmla="*/ 0 w 1989"/>
                <a:gd name="T49" fmla="*/ 78 h 471"/>
                <a:gd name="T50" fmla="*/ 7 w 1989"/>
                <a:gd name="T51" fmla="*/ 62 h 471"/>
                <a:gd name="T52" fmla="*/ 26 w 1989"/>
                <a:gd name="T53" fmla="*/ 47 h 471"/>
                <a:gd name="T54" fmla="*/ 56 w 1989"/>
                <a:gd name="T55" fmla="*/ 34 h 471"/>
                <a:gd name="T56" fmla="*/ 97 w 1989"/>
                <a:gd name="T57" fmla="*/ 22 h 471"/>
                <a:gd name="T58" fmla="*/ 146 w 1989"/>
                <a:gd name="T59" fmla="*/ 12 h 471"/>
                <a:gd name="T60" fmla="*/ 202 w 1989"/>
                <a:gd name="T61" fmla="*/ 6 h 471"/>
                <a:gd name="T62" fmla="*/ 264 w 1989"/>
                <a:gd name="T63" fmla="*/ 1 h 471"/>
                <a:gd name="T64" fmla="*/ 331 w 1989"/>
                <a:gd name="T65" fmla="*/ 0 h 4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89"/>
                <a:gd name="T100" fmla="*/ 0 h 471"/>
                <a:gd name="T101" fmla="*/ 1989 w 1989"/>
                <a:gd name="T102" fmla="*/ 471 h 4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89" h="471">
                  <a:moveTo>
                    <a:pt x="993" y="0"/>
                  </a:moveTo>
                  <a:lnTo>
                    <a:pt x="1192" y="4"/>
                  </a:lnTo>
                  <a:lnTo>
                    <a:pt x="1380" y="18"/>
                  </a:lnTo>
                  <a:lnTo>
                    <a:pt x="1548" y="37"/>
                  </a:lnTo>
                  <a:lnTo>
                    <a:pt x="1696" y="67"/>
                  </a:lnTo>
                  <a:lnTo>
                    <a:pt x="1816" y="102"/>
                  </a:lnTo>
                  <a:lnTo>
                    <a:pt x="1909" y="142"/>
                  </a:lnTo>
                  <a:lnTo>
                    <a:pt x="1968" y="186"/>
                  </a:lnTo>
                  <a:lnTo>
                    <a:pt x="1989" y="234"/>
                  </a:lnTo>
                  <a:lnTo>
                    <a:pt x="1968" y="280"/>
                  </a:lnTo>
                  <a:lnTo>
                    <a:pt x="1909" y="325"/>
                  </a:lnTo>
                  <a:lnTo>
                    <a:pt x="1816" y="366"/>
                  </a:lnTo>
                  <a:lnTo>
                    <a:pt x="1696" y="402"/>
                  </a:lnTo>
                  <a:lnTo>
                    <a:pt x="1548" y="429"/>
                  </a:lnTo>
                  <a:lnTo>
                    <a:pt x="1380" y="451"/>
                  </a:lnTo>
                  <a:lnTo>
                    <a:pt x="1192" y="465"/>
                  </a:lnTo>
                  <a:lnTo>
                    <a:pt x="993" y="471"/>
                  </a:lnTo>
                  <a:lnTo>
                    <a:pt x="792" y="465"/>
                  </a:lnTo>
                  <a:lnTo>
                    <a:pt x="606" y="451"/>
                  </a:lnTo>
                  <a:lnTo>
                    <a:pt x="437" y="429"/>
                  </a:lnTo>
                  <a:lnTo>
                    <a:pt x="291" y="402"/>
                  </a:lnTo>
                  <a:lnTo>
                    <a:pt x="168" y="366"/>
                  </a:lnTo>
                  <a:lnTo>
                    <a:pt x="78" y="325"/>
                  </a:lnTo>
                  <a:lnTo>
                    <a:pt x="20" y="280"/>
                  </a:lnTo>
                  <a:lnTo>
                    <a:pt x="0" y="234"/>
                  </a:lnTo>
                  <a:lnTo>
                    <a:pt x="20" y="186"/>
                  </a:lnTo>
                  <a:lnTo>
                    <a:pt x="78" y="142"/>
                  </a:lnTo>
                  <a:lnTo>
                    <a:pt x="168" y="102"/>
                  </a:lnTo>
                  <a:lnTo>
                    <a:pt x="291" y="67"/>
                  </a:lnTo>
                  <a:lnTo>
                    <a:pt x="437" y="37"/>
                  </a:lnTo>
                  <a:lnTo>
                    <a:pt x="606" y="18"/>
                  </a:lnTo>
                  <a:lnTo>
                    <a:pt x="792" y="4"/>
                  </a:lnTo>
                  <a:lnTo>
                    <a:pt x="993" y="0"/>
                  </a:lnTo>
                  <a:close/>
                </a:path>
              </a:pathLst>
            </a:custGeom>
            <a:solidFill>
              <a:srgbClr val="1F1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3" name="Freeform 49"/>
            <p:cNvSpPr>
              <a:spLocks/>
            </p:cNvSpPr>
            <p:nvPr/>
          </p:nvSpPr>
          <p:spPr bwMode="auto">
            <a:xfrm>
              <a:off x="4812" y="2234"/>
              <a:ext cx="238" cy="94"/>
            </a:xfrm>
            <a:custGeom>
              <a:avLst/>
              <a:gdLst>
                <a:gd name="T0" fmla="*/ 87 w 714"/>
                <a:gd name="T1" fmla="*/ 0 h 282"/>
                <a:gd name="T2" fmla="*/ 55 w 714"/>
                <a:gd name="T3" fmla="*/ 25 h 282"/>
                <a:gd name="T4" fmla="*/ 51 w 714"/>
                <a:gd name="T5" fmla="*/ 46 h 282"/>
                <a:gd name="T6" fmla="*/ 67 w 714"/>
                <a:gd name="T7" fmla="*/ 62 h 282"/>
                <a:gd name="T8" fmla="*/ 98 w 714"/>
                <a:gd name="T9" fmla="*/ 74 h 282"/>
                <a:gd name="T10" fmla="*/ 137 w 714"/>
                <a:gd name="T11" fmla="*/ 82 h 282"/>
                <a:gd name="T12" fmla="*/ 177 w 714"/>
                <a:gd name="T13" fmla="*/ 85 h 282"/>
                <a:gd name="T14" fmla="*/ 213 w 714"/>
                <a:gd name="T15" fmla="*/ 85 h 282"/>
                <a:gd name="T16" fmla="*/ 238 w 714"/>
                <a:gd name="T17" fmla="*/ 81 h 282"/>
                <a:gd name="T18" fmla="*/ 198 w 714"/>
                <a:gd name="T19" fmla="*/ 89 h 282"/>
                <a:gd name="T20" fmla="*/ 146 w 714"/>
                <a:gd name="T21" fmla="*/ 94 h 282"/>
                <a:gd name="T22" fmla="*/ 92 w 714"/>
                <a:gd name="T23" fmla="*/ 93 h 282"/>
                <a:gd name="T24" fmla="*/ 44 w 714"/>
                <a:gd name="T25" fmla="*/ 87 h 282"/>
                <a:gd name="T26" fmla="*/ 10 w 714"/>
                <a:gd name="T27" fmla="*/ 74 h 282"/>
                <a:gd name="T28" fmla="*/ 0 w 714"/>
                <a:gd name="T29" fmla="*/ 56 h 282"/>
                <a:gd name="T30" fmla="*/ 23 w 714"/>
                <a:gd name="T31" fmla="*/ 31 h 282"/>
                <a:gd name="T32" fmla="*/ 87 w 714"/>
                <a:gd name="T33" fmla="*/ 0 h 2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4"/>
                <a:gd name="T52" fmla="*/ 0 h 282"/>
                <a:gd name="T53" fmla="*/ 714 w 714"/>
                <a:gd name="T54" fmla="*/ 282 h 2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4" h="282">
                  <a:moveTo>
                    <a:pt x="261" y="0"/>
                  </a:moveTo>
                  <a:lnTo>
                    <a:pt x="165" y="75"/>
                  </a:lnTo>
                  <a:lnTo>
                    <a:pt x="152" y="138"/>
                  </a:lnTo>
                  <a:lnTo>
                    <a:pt x="201" y="187"/>
                  </a:lnTo>
                  <a:lnTo>
                    <a:pt x="294" y="223"/>
                  </a:lnTo>
                  <a:lnTo>
                    <a:pt x="410" y="246"/>
                  </a:lnTo>
                  <a:lnTo>
                    <a:pt x="531" y="256"/>
                  </a:lnTo>
                  <a:lnTo>
                    <a:pt x="638" y="255"/>
                  </a:lnTo>
                  <a:lnTo>
                    <a:pt x="714" y="243"/>
                  </a:lnTo>
                  <a:lnTo>
                    <a:pt x="593" y="268"/>
                  </a:lnTo>
                  <a:lnTo>
                    <a:pt x="438" y="282"/>
                  </a:lnTo>
                  <a:lnTo>
                    <a:pt x="275" y="279"/>
                  </a:lnTo>
                  <a:lnTo>
                    <a:pt x="131" y="261"/>
                  </a:lnTo>
                  <a:lnTo>
                    <a:pt x="29" y="223"/>
                  </a:lnTo>
                  <a:lnTo>
                    <a:pt x="0" y="169"/>
                  </a:lnTo>
                  <a:lnTo>
                    <a:pt x="68" y="94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4" name="Freeform 50"/>
            <p:cNvSpPr>
              <a:spLocks/>
            </p:cNvSpPr>
            <p:nvPr/>
          </p:nvSpPr>
          <p:spPr bwMode="auto">
            <a:xfrm>
              <a:off x="4930" y="2019"/>
              <a:ext cx="84" cy="273"/>
            </a:xfrm>
            <a:custGeom>
              <a:avLst/>
              <a:gdLst>
                <a:gd name="T0" fmla="*/ 72 w 251"/>
                <a:gd name="T1" fmla="*/ 0 h 819"/>
                <a:gd name="T2" fmla="*/ 72 w 251"/>
                <a:gd name="T3" fmla="*/ 4 h 819"/>
                <a:gd name="T4" fmla="*/ 73 w 251"/>
                <a:gd name="T5" fmla="*/ 16 h 819"/>
                <a:gd name="T6" fmla="*/ 74 w 251"/>
                <a:gd name="T7" fmla="*/ 33 h 819"/>
                <a:gd name="T8" fmla="*/ 74 w 251"/>
                <a:gd name="T9" fmla="*/ 56 h 819"/>
                <a:gd name="T10" fmla="*/ 73 w 251"/>
                <a:gd name="T11" fmla="*/ 80 h 819"/>
                <a:gd name="T12" fmla="*/ 70 w 251"/>
                <a:gd name="T13" fmla="*/ 106 h 819"/>
                <a:gd name="T14" fmla="*/ 65 w 251"/>
                <a:gd name="T15" fmla="*/ 131 h 819"/>
                <a:gd name="T16" fmla="*/ 58 w 251"/>
                <a:gd name="T17" fmla="*/ 155 h 819"/>
                <a:gd name="T18" fmla="*/ 48 w 251"/>
                <a:gd name="T19" fmla="*/ 176 h 819"/>
                <a:gd name="T20" fmla="*/ 39 w 251"/>
                <a:gd name="T21" fmla="*/ 197 h 819"/>
                <a:gd name="T22" fmla="*/ 29 w 251"/>
                <a:gd name="T23" fmla="*/ 217 h 819"/>
                <a:gd name="T24" fmla="*/ 20 w 251"/>
                <a:gd name="T25" fmla="*/ 235 h 819"/>
                <a:gd name="T26" fmla="*/ 12 w 251"/>
                <a:gd name="T27" fmla="*/ 250 h 819"/>
                <a:gd name="T28" fmla="*/ 6 w 251"/>
                <a:gd name="T29" fmla="*/ 262 h 819"/>
                <a:gd name="T30" fmla="*/ 1 w 251"/>
                <a:gd name="T31" fmla="*/ 270 h 819"/>
                <a:gd name="T32" fmla="*/ 0 w 251"/>
                <a:gd name="T33" fmla="*/ 273 h 819"/>
                <a:gd name="T34" fmla="*/ 3 w 251"/>
                <a:gd name="T35" fmla="*/ 269 h 819"/>
                <a:gd name="T36" fmla="*/ 11 w 251"/>
                <a:gd name="T37" fmla="*/ 260 h 819"/>
                <a:gd name="T38" fmla="*/ 23 w 251"/>
                <a:gd name="T39" fmla="*/ 246 h 819"/>
                <a:gd name="T40" fmla="*/ 37 w 251"/>
                <a:gd name="T41" fmla="*/ 229 h 819"/>
                <a:gd name="T42" fmla="*/ 51 w 251"/>
                <a:gd name="T43" fmla="*/ 210 h 819"/>
                <a:gd name="T44" fmla="*/ 64 w 251"/>
                <a:gd name="T45" fmla="*/ 191 h 819"/>
                <a:gd name="T46" fmla="*/ 75 w 251"/>
                <a:gd name="T47" fmla="*/ 173 h 819"/>
                <a:gd name="T48" fmla="*/ 81 w 251"/>
                <a:gd name="T49" fmla="*/ 158 h 819"/>
                <a:gd name="T50" fmla="*/ 83 w 251"/>
                <a:gd name="T51" fmla="*/ 140 h 819"/>
                <a:gd name="T52" fmla="*/ 84 w 251"/>
                <a:gd name="T53" fmla="*/ 117 h 819"/>
                <a:gd name="T54" fmla="*/ 82 w 251"/>
                <a:gd name="T55" fmla="*/ 91 h 819"/>
                <a:gd name="T56" fmla="*/ 80 w 251"/>
                <a:gd name="T57" fmla="*/ 64 h 819"/>
                <a:gd name="T58" fmla="*/ 77 w 251"/>
                <a:gd name="T59" fmla="*/ 39 h 819"/>
                <a:gd name="T60" fmla="*/ 75 w 251"/>
                <a:gd name="T61" fmla="*/ 19 h 819"/>
                <a:gd name="T62" fmla="*/ 73 w 251"/>
                <a:gd name="T63" fmla="*/ 5 h 819"/>
                <a:gd name="T64" fmla="*/ 72 w 251"/>
                <a:gd name="T65" fmla="*/ 0 h 8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1"/>
                <a:gd name="T100" fmla="*/ 0 h 819"/>
                <a:gd name="T101" fmla="*/ 251 w 251"/>
                <a:gd name="T102" fmla="*/ 819 h 8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1" h="819">
                  <a:moveTo>
                    <a:pt x="216" y="0"/>
                  </a:moveTo>
                  <a:lnTo>
                    <a:pt x="216" y="12"/>
                  </a:lnTo>
                  <a:lnTo>
                    <a:pt x="219" y="48"/>
                  </a:lnTo>
                  <a:lnTo>
                    <a:pt x="221" y="100"/>
                  </a:lnTo>
                  <a:lnTo>
                    <a:pt x="222" y="168"/>
                  </a:lnTo>
                  <a:lnTo>
                    <a:pt x="218" y="241"/>
                  </a:lnTo>
                  <a:lnTo>
                    <a:pt x="210" y="319"/>
                  </a:lnTo>
                  <a:lnTo>
                    <a:pt x="195" y="394"/>
                  </a:lnTo>
                  <a:lnTo>
                    <a:pt x="174" y="465"/>
                  </a:lnTo>
                  <a:lnTo>
                    <a:pt x="144" y="528"/>
                  </a:lnTo>
                  <a:lnTo>
                    <a:pt x="116" y="591"/>
                  </a:lnTo>
                  <a:lnTo>
                    <a:pt x="86" y="651"/>
                  </a:lnTo>
                  <a:lnTo>
                    <a:pt x="60" y="705"/>
                  </a:lnTo>
                  <a:lnTo>
                    <a:pt x="35" y="750"/>
                  </a:lnTo>
                  <a:lnTo>
                    <a:pt x="17" y="786"/>
                  </a:lnTo>
                  <a:lnTo>
                    <a:pt x="3" y="810"/>
                  </a:lnTo>
                  <a:lnTo>
                    <a:pt x="0" y="819"/>
                  </a:lnTo>
                  <a:lnTo>
                    <a:pt x="8" y="808"/>
                  </a:lnTo>
                  <a:lnTo>
                    <a:pt x="33" y="780"/>
                  </a:lnTo>
                  <a:lnTo>
                    <a:pt x="68" y="738"/>
                  </a:lnTo>
                  <a:lnTo>
                    <a:pt x="110" y="688"/>
                  </a:lnTo>
                  <a:lnTo>
                    <a:pt x="152" y="631"/>
                  </a:lnTo>
                  <a:lnTo>
                    <a:pt x="192" y="574"/>
                  </a:lnTo>
                  <a:lnTo>
                    <a:pt x="224" y="520"/>
                  </a:lnTo>
                  <a:lnTo>
                    <a:pt x="243" y="474"/>
                  </a:lnTo>
                  <a:lnTo>
                    <a:pt x="249" y="420"/>
                  </a:lnTo>
                  <a:lnTo>
                    <a:pt x="251" y="351"/>
                  </a:lnTo>
                  <a:lnTo>
                    <a:pt x="246" y="273"/>
                  </a:lnTo>
                  <a:lnTo>
                    <a:pt x="240" y="193"/>
                  </a:lnTo>
                  <a:lnTo>
                    <a:pt x="231" y="118"/>
                  </a:lnTo>
                  <a:lnTo>
                    <a:pt x="224" y="57"/>
                  </a:lnTo>
                  <a:lnTo>
                    <a:pt x="218" y="15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5" name="Freeform 51"/>
            <p:cNvSpPr>
              <a:spLocks/>
            </p:cNvSpPr>
            <p:nvPr/>
          </p:nvSpPr>
          <p:spPr bwMode="auto">
            <a:xfrm>
              <a:off x="4898" y="1862"/>
              <a:ext cx="396" cy="94"/>
            </a:xfrm>
            <a:custGeom>
              <a:avLst/>
              <a:gdLst>
                <a:gd name="T0" fmla="*/ 198 w 1188"/>
                <a:gd name="T1" fmla="*/ 0 h 282"/>
                <a:gd name="T2" fmla="*/ 238 w 1188"/>
                <a:gd name="T3" fmla="*/ 1 h 282"/>
                <a:gd name="T4" fmla="*/ 274 w 1188"/>
                <a:gd name="T5" fmla="*/ 4 h 282"/>
                <a:gd name="T6" fmla="*/ 308 w 1188"/>
                <a:gd name="T7" fmla="*/ 8 h 282"/>
                <a:gd name="T8" fmla="*/ 337 w 1188"/>
                <a:gd name="T9" fmla="*/ 14 h 282"/>
                <a:gd name="T10" fmla="*/ 361 w 1188"/>
                <a:gd name="T11" fmla="*/ 20 h 282"/>
                <a:gd name="T12" fmla="*/ 380 w 1188"/>
                <a:gd name="T13" fmla="*/ 29 h 282"/>
                <a:gd name="T14" fmla="*/ 391 w 1188"/>
                <a:gd name="T15" fmla="*/ 37 h 282"/>
                <a:gd name="T16" fmla="*/ 396 w 1188"/>
                <a:gd name="T17" fmla="*/ 47 h 282"/>
                <a:gd name="T18" fmla="*/ 391 w 1188"/>
                <a:gd name="T19" fmla="*/ 56 h 282"/>
                <a:gd name="T20" fmla="*/ 380 w 1188"/>
                <a:gd name="T21" fmla="*/ 65 h 282"/>
                <a:gd name="T22" fmla="*/ 361 w 1188"/>
                <a:gd name="T23" fmla="*/ 72 h 282"/>
                <a:gd name="T24" fmla="*/ 337 w 1188"/>
                <a:gd name="T25" fmla="*/ 80 h 282"/>
                <a:gd name="T26" fmla="*/ 308 w 1188"/>
                <a:gd name="T27" fmla="*/ 85 h 282"/>
                <a:gd name="T28" fmla="*/ 274 w 1188"/>
                <a:gd name="T29" fmla="*/ 90 h 282"/>
                <a:gd name="T30" fmla="*/ 238 w 1188"/>
                <a:gd name="T31" fmla="*/ 92 h 282"/>
                <a:gd name="T32" fmla="*/ 198 w 1188"/>
                <a:gd name="T33" fmla="*/ 94 h 282"/>
                <a:gd name="T34" fmla="*/ 158 w 1188"/>
                <a:gd name="T35" fmla="*/ 92 h 282"/>
                <a:gd name="T36" fmla="*/ 121 w 1188"/>
                <a:gd name="T37" fmla="*/ 90 h 282"/>
                <a:gd name="T38" fmla="*/ 87 w 1188"/>
                <a:gd name="T39" fmla="*/ 85 h 282"/>
                <a:gd name="T40" fmla="*/ 58 w 1188"/>
                <a:gd name="T41" fmla="*/ 80 h 282"/>
                <a:gd name="T42" fmla="*/ 34 w 1188"/>
                <a:gd name="T43" fmla="*/ 72 h 282"/>
                <a:gd name="T44" fmla="*/ 16 w 1188"/>
                <a:gd name="T45" fmla="*/ 65 h 282"/>
                <a:gd name="T46" fmla="*/ 4 w 1188"/>
                <a:gd name="T47" fmla="*/ 56 h 282"/>
                <a:gd name="T48" fmla="*/ 0 w 1188"/>
                <a:gd name="T49" fmla="*/ 47 h 282"/>
                <a:gd name="T50" fmla="*/ 4 w 1188"/>
                <a:gd name="T51" fmla="*/ 37 h 282"/>
                <a:gd name="T52" fmla="*/ 16 w 1188"/>
                <a:gd name="T53" fmla="*/ 29 h 282"/>
                <a:gd name="T54" fmla="*/ 34 w 1188"/>
                <a:gd name="T55" fmla="*/ 20 h 282"/>
                <a:gd name="T56" fmla="*/ 58 w 1188"/>
                <a:gd name="T57" fmla="*/ 14 h 282"/>
                <a:gd name="T58" fmla="*/ 87 w 1188"/>
                <a:gd name="T59" fmla="*/ 8 h 282"/>
                <a:gd name="T60" fmla="*/ 121 w 1188"/>
                <a:gd name="T61" fmla="*/ 4 h 282"/>
                <a:gd name="T62" fmla="*/ 158 w 1188"/>
                <a:gd name="T63" fmla="*/ 1 h 282"/>
                <a:gd name="T64" fmla="*/ 198 w 1188"/>
                <a:gd name="T65" fmla="*/ 0 h 2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88"/>
                <a:gd name="T100" fmla="*/ 0 h 282"/>
                <a:gd name="T101" fmla="*/ 1188 w 1188"/>
                <a:gd name="T102" fmla="*/ 282 h 2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88" h="282">
                  <a:moveTo>
                    <a:pt x="594" y="0"/>
                  </a:moveTo>
                  <a:lnTo>
                    <a:pt x="713" y="2"/>
                  </a:lnTo>
                  <a:lnTo>
                    <a:pt x="823" y="11"/>
                  </a:lnTo>
                  <a:lnTo>
                    <a:pt x="924" y="23"/>
                  </a:lnTo>
                  <a:lnTo>
                    <a:pt x="1012" y="41"/>
                  </a:lnTo>
                  <a:lnTo>
                    <a:pt x="1084" y="60"/>
                  </a:lnTo>
                  <a:lnTo>
                    <a:pt x="1140" y="86"/>
                  </a:lnTo>
                  <a:lnTo>
                    <a:pt x="1174" y="111"/>
                  </a:lnTo>
                  <a:lnTo>
                    <a:pt x="1188" y="141"/>
                  </a:lnTo>
                  <a:lnTo>
                    <a:pt x="1174" y="168"/>
                  </a:lnTo>
                  <a:lnTo>
                    <a:pt x="1140" y="195"/>
                  </a:lnTo>
                  <a:lnTo>
                    <a:pt x="1084" y="217"/>
                  </a:lnTo>
                  <a:lnTo>
                    <a:pt x="1012" y="240"/>
                  </a:lnTo>
                  <a:lnTo>
                    <a:pt x="924" y="256"/>
                  </a:lnTo>
                  <a:lnTo>
                    <a:pt x="823" y="270"/>
                  </a:lnTo>
                  <a:lnTo>
                    <a:pt x="713" y="277"/>
                  </a:lnTo>
                  <a:lnTo>
                    <a:pt x="594" y="282"/>
                  </a:lnTo>
                  <a:lnTo>
                    <a:pt x="474" y="277"/>
                  </a:lnTo>
                  <a:lnTo>
                    <a:pt x="363" y="270"/>
                  </a:lnTo>
                  <a:lnTo>
                    <a:pt x="261" y="256"/>
                  </a:lnTo>
                  <a:lnTo>
                    <a:pt x="174" y="240"/>
                  </a:lnTo>
                  <a:lnTo>
                    <a:pt x="101" y="217"/>
                  </a:lnTo>
                  <a:lnTo>
                    <a:pt x="47" y="195"/>
                  </a:lnTo>
                  <a:lnTo>
                    <a:pt x="12" y="168"/>
                  </a:lnTo>
                  <a:lnTo>
                    <a:pt x="0" y="141"/>
                  </a:lnTo>
                  <a:lnTo>
                    <a:pt x="12" y="111"/>
                  </a:lnTo>
                  <a:lnTo>
                    <a:pt x="47" y="86"/>
                  </a:lnTo>
                  <a:lnTo>
                    <a:pt x="101" y="60"/>
                  </a:lnTo>
                  <a:lnTo>
                    <a:pt x="174" y="41"/>
                  </a:lnTo>
                  <a:lnTo>
                    <a:pt x="261" y="23"/>
                  </a:lnTo>
                  <a:lnTo>
                    <a:pt x="363" y="11"/>
                  </a:lnTo>
                  <a:lnTo>
                    <a:pt x="474" y="2"/>
                  </a:lnTo>
                  <a:lnTo>
                    <a:pt x="594" y="0"/>
                  </a:lnTo>
                  <a:close/>
                </a:path>
              </a:pathLst>
            </a:custGeom>
            <a:solidFill>
              <a:srgbClr val="ADA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" name="Freeform 52"/>
            <p:cNvSpPr>
              <a:spLocks/>
            </p:cNvSpPr>
            <p:nvPr/>
          </p:nvSpPr>
          <p:spPr bwMode="auto">
            <a:xfrm>
              <a:off x="4907" y="1855"/>
              <a:ext cx="378" cy="89"/>
            </a:xfrm>
            <a:custGeom>
              <a:avLst/>
              <a:gdLst>
                <a:gd name="T0" fmla="*/ 189 w 1134"/>
                <a:gd name="T1" fmla="*/ 0 h 267"/>
                <a:gd name="T2" fmla="*/ 227 w 1134"/>
                <a:gd name="T3" fmla="*/ 1 h 267"/>
                <a:gd name="T4" fmla="*/ 262 w 1134"/>
                <a:gd name="T5" fmla="*/ 4 h 267"/>
                <a:gd name="T6" fmla="*/ 294 w 1134"/>
                <a:gd name="T7" fmla="*/ 8 h 267"/>
                <a:gd name="T8" fmla="*/ 322 w 1134"/>
                <a:gd name="T9" fmla="*/ 13 h 267"/>
                <a:gd name="T10" fmla="*/ 345 w 1134"/>
                <a:gd name="T11" fmla="*/ 19 h 267"/>
                <a:gd name="T12" fmla="*/ 363 w 1134"/>
                <a:gd name="T13" fmla="*/ 27 h 267"/>
                <a:gd name="T14" fmla="*/ 374 w 1134"/>
                <a:gd name="T15" fmla="*/ 35 h 267"/>
                <a:gd name="T16" fmla="*/ 378 w 1134"/>
                <a:gd name="T17" fmla="*/ 44 h 267"/>
                <a:gd name="T18" fmla="*/ 374 w 1134"/>
                <a:gd name="T19" fmla="*/ 52 h 267"/>
                <a:gd name="T20" fmla="*/ 363 w 1134"/>
                <a:gd name="T21" fmla="*/ 61 h 267"/>
                <a:gd name="T22" fmla="*/ 345 w 1134"/>
                <a:gd name="T23" fmla="*/ 68 h 267"/>
                <a:gd name="T24" fmla="*/ 322 w 1134"/>
                <a:gd name="T25" fmla="*/ 75 h 267"/>
                <a:gd name="T26" fmla="*/ 294 w 1134"/>
                <a:gd name="T27" fmla="*/ 81 h 267"/>
                <a:gd name="T28" fmla="*/ 262 w 1134"/>
                <a:gd name="T29" fmla="*/ 85 h 267"/>
                <a:gd name="T30" fmla="*/ 227 w 1134"/>
                <a:gd name="T31" fmla="*/ 87 h 267"/>
                <a:gd name="T32" fmla="*/ 189 w 1134"/>
                <a:gd name="T33" fmla="*/ 89 h 267"/>
                <a:gd name="T34" fmla="*/ 151 w 1134"/>
                <a:gd name="T35" fmla="*/ 87 h 267"/>
                <a:gd name="T36" fmla="*/ 116 w 1134"/>
                <a:gd name="T37" fmla="*/ 85 h 267"/>
                <a:gd name="T38" fmla="*/ 83 w 1134"/>
                <a:gd name="T39" fmla="*/ 81 h 267"/>
                <a:gd name="T40" fmla="*/ 56 w 1134"/>
                <a:gd name="T41" fmla="*/ 75 h 267"/>
                <a:gd name="T42" fmla="*/ 32 w 1134"/>
                <a:gd name="T43" fmla="*/ 68 h 267"/>
                <a:gd name="T44" fmla="*/ 15 w 1134"/>
                <a:gd name="T45" fmla="*/ 61 h 267"/>
                <a:gd name="T46" fmla="*/ 4 w 1134"/>
                <a:gd name="T47" fmla="*/ 52 h 267"/>
                <a:gd name="T48" fmla="*/ 0 w 1134"/>
                <a:gd name="T49" fmla="*/ 44 h 267"/>
                <a:gd name="T50" fmla="*/ 4 w 1134"/>
                <a:gd name="T51" fmla="*/ 35 h 267"/>
                <a:gd name="T52" fmla="*/ 15 w 1134"/>
                <a:gd name="T53" fmla="*/ 27 h 267"/>
                <a:gd name="T54" fmla="*/ 32 w 1134"/>
                <a:gd name="T55" fmla="*/ 19 h 267"/>
                <a:gd name="T56" fmla="*/ 56 w 1134"/>
                <a:gd name="T57" fmla="*/ 13 h 267"/>
                <a:gd name="T58" fmla="*/ 83 w 1134"/>
                <a:gd name="T59" fmla="*/ 8 h 267"/>
                <a:gd name="T60" fmla="*/ 116 w 1134"/>
                <a:gd name="T61" fmla="*/ 4 h 267"/>
                <a:gd name="T62" fmla="*/ 151 w 1134"/>
                <a:gd name="T63" fmla="*/ 1 h 267"/>
                <a:gd name="T64" fmla="*/ 189 w 1134"/>
                <a:gd name="T65" fmla="*/ 0 h 2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34"/>
                <a:gd name="T100" fmla="*/ 0 h 267"/>
                <a:gd name="T101" fmla="*/ 1134 w 1134"/>
                <a:gd name="T102" fmla="*/ 267 h 2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34" h="267">
                  <a:moveTo>
                    <a:pt x="567" y="0"/>
                  </a:moveTo>
                  <a:lnTo>
                    <a:pt x="680" y="2"/>
                  </a:lnTo>
                  <a:lnTo>
                    <a:pt x="786" y="11"/>
                  </a:lnTo>
                  <a:lnTo>
                    <a:pt x="882" y="23"/>
                  </a:lnTo>
                  <a:lnTo>
                    <a:pt x="967" y="39"/>
                  </a:lnTo>
                  <a:lnTo>
                    <a:pt x="1035" y="57"/>
                  </a:lnTo>
                  <a:lnTo>
                    <a:pt x="1089" y="81"/>
                  </a:lnTo>
                  <a:lnTo>
                    <a:pt x="1122" y="105"/>
                  </a:lnTo>
                  <a:lnTo>
                    <a:pt x="1134" y="132"/>
                  </a:lnTo>
                  <a:lnTo>
                    <a:pt x="1122" y="157"/>
                  </a:lnTo>
                  <a:lnTo>
                    <a:pt x="1089" y="183"/>
                  </a:lnTo>
                  <a:lnTo>
                    <a:pt x="1035" y="205"/>
                  </a:lnTo>
                  <a:lnTo>
                    <a:pt x="967" y="226"/>
                  </a:lnTo>
                  <a:lnTo>
                    <a:pt x="882" y="243"/>
                  </a:lnTo>
                  <a:lnTo>
                    <a:pt x="786" y="255"/>
                  </a:lnTo>
                  <a:lnTo>
                    <a:pt x="680" y="262"/>
                  </a:lnTo>
                  <a:lnTo>
                    <a:pt x="567" y="267"/>
                  </a:lnTo>
                  <a:lnTo>
                    <a:pt x="452" y="262"/>
                  </a:lnTo>
                  <a:lnTo>
                    <a:pt x="347" y="255"/>
                  </a:lnTo>
                  <a:lnTo>
                    <a:pt x="249" y="243"/>
                  </a:lnTo>
                  <a:lnTo>
                    <a:pt x="167" y="226"/>
                  </a:lnTo>
                  <a:lnTo>
                    <a:pt x="96" y="205"/>
                  </a:lnTo>
                  <a:lnTo>
                    <a:pt x="44" y="183"/>
                  </a:lnTo>
                  <a:lnTo>
                    <a:pt x="11" y="157"/>
                  </a:lnTo>
                  <a:lnTo>
                    <a:pt x="0" y="132"/>
                  </a:lnTo>
                  <a:lnTo>
                    <a:pt x="11" y="105"/>
                  </a:lnTo>
                  <a:lnTo>
                    <a:pt x="44" y="81"/>
                  </a:lnTo>
                  <a:lnTo>
                    <a:pt x="96" y="57"/>
                  </a:lnTo>
                  <a:lnTo>
                    <a:pt x="167" y="39"/>
                  </a:lnTo>
                  <a:lnTo>
                    <a:pt x="249" y="23"/>
                  </a:lnTo>
                  <a:lnTo>
                    <a:pt x="347" y="11"/>
                  </a:lnTo>
                  <a:lnTo>
                    <a:pt x="452" y="2"/>
                  </a:lnTo>
                  <a:lnTo>
                    <a:pt x="567" y="0"/>
                  </a:lnTo>
                  <a:close/>
                </a:path>
              </a:pathLst>
            </a:custGeom>
            <a:solidFill>
              <a:srgbClr val="9E9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7" name="Freeform 53"/>
            <p:cNvSpPr>
              <a:spLocks/>
            </p:cNvSpPr>
            <p:nvPr/>
          </p:nvSpPr>
          <p:spPr bwMode="auto">
            <a:xfrm>
              <a:off x="4916" y="1847"/>
              <a:ext cx="360" cy="85"/>
            </a:xfrm>
            <a:custGeom>
              <a:avLst/>
              <a:gdLst>
                <a:gd name="T0" fmla="*/ 180 w 1080"/>
                <a:gd name="T1" fmla="*/ 0 h 255"/>
                <a:gd name="T2" fmla="*/ 216 w 1080"/>
                <a:gd name="T3" fmla="*/ 1 h 255"/>
                <a:gd name="T4" fmla="*/ 249 w 1080"/>
                <a:gd name="T5" fmla="*/ 3 h 255"/>
                <a:gd name="T6" fmla="*/ 280 w 1080"/>
                <a:gd name="T7" fmla="*/ 7 h 255"/>
                <a:gd name="T8" fmla="*/ 307 w 1080"/>
                <a:gd name="T9" fmla="*/ 13 h 255"/>
                <a:gd name="T10" fmla="*/ 328 w 1080"/>
                <a:gd name="T11" fmla="*/ 19 h 255"/>
                <a:gd name="T12" fmla="*/ 345 w 1080"/>
                <a:gd name="T13" fmla="*/ 26 h 255"/>
                <a:gd name="T14" fmla="*/ 356 w 1080"/>
                <a:gd name="T15" fmla="*/ 34 h 255"/>
                <a:gd name="T16" fmla="*/ 360 w 1080"/>
                <a:gd name="T17" fmla="*/ 43 h 255"/>
                <a:gd name="T18" fmla="*/ 356 w 1080"/>
                <a:gd name="T19" fmla="*/ 51 h 255"/>
                <a:gd name="T20" fmla="*/ 345 w 1080"/>
                <a:gd name="T21" fmla="*/ 59 h 255"/>
                <a:gd name="T22" fmla="*/ 328 w 1080"/>
                <a:gd name="T23" fmla="*/ 66 h 255"/>
                <a:gd name="T24" fmla="*/ 307 w 1080"/>
                <a:gd name="T25" fmla="*/ 72 h 255"/>
                <a:gd name="T26" fmla="*/ 280 w 1080"/>
                <a:gd name="T27" fmla="*/ 77 h 255"/>
                <a:gd name="T28" fmla="*/ 249 w 1080"/>
                <a:gd name="T29" fmla="*/ 81 h 255"/>
                <a:gd name="T30" fmla="*/ 216 w 1080"/>
                <a:gd name="T31" fmla="*/ 84 h 255"/>
                <a:gd name="T32" fmla="*/ 180 w 1080"/>
                <a:gd name="T33" fmla="*/ 85 h 255"/>
                <a:gd name="T34" fmla="*/ 143 w 1080"/>
                <a:gd name="T35" fmla="*/ 84 h 255"/>
                <a:gd name="T36" fmla="*/ 110 w 1080"/>
                <a:gd name="T37" fmla="*/ 81 h 255"/>
                <a:gd name="T38" fmla="*/ 79 w 1080"/>
                <a:gd name="T39" fmla="*/ 77 h 255"/>
                <a:gd name="T40" fmla="*/ 53 w 1080"/>
                <a:gd name="T41" fmla="*/ 72 h 255"/>
                <a:gd name="T42" fmla="*/ 30 w 1080"/>
                <a:gd name="T43" fmla="*/ 66 h 255"/>
                <a:gd name="T44" fmla="*/ 14 w 1080"/>
                <a:gd name="T45" fmla="*/ 59 h 255"/>
                <a:gd name="T46" fmla="*/ 4 w 1080"/>
                <a:gd name="T47" fmla="*/ 51 h 255"/>
                <a:gd name="T48" fmla="*/ 0 w 1080"/>
                <a:gd name="T49" fmla="*/ 43 h 255"/>
                <a:gd name="T50" fmla="*/ 4 w 1080"/>
                <a:gd name="T51" fmla="*/ 34 h 255"/>
                <a:gd name="T52" fmla="*/ 14 w 1080"/>
                <a:gd name="T53" fmla="*/ 26 h 255"/>
                <a:gd name="T54" fmla="*/ 30 w 1080"/>
                <a:gd name="T55" fmla="*/ 19 h 255"/>
                <a:gd name="T56" fmla="*/ 53 w 1080"/>
                <a:gd name="T57" fmla="*/ 13 h 255"/>
                <a:gd name="T58" fmla="*/ 79 w 1080"/>
                <a:gd name="T59" fmla="*/ 7 h 255"/>
                <a:gd name="T60" fmla="*/ 110 w 1080"/>
                <a:gd name="T61" fmla="*/ 3 h 255"/>
                <a:gd name="T62" fmla="*/ 143 w 1080"/>
                <a:gd name="T63" fmla="*/ 1 h 255"/>
                <a:gd name="T64" fmla="*/ 180 w 1080"/>
                <a:gd name="T65" fmla="*/ 0 h 25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80"/>
                <a:gd name="T100" fmla="*/ 0 h 255"/>
                <a:gd name="T101" fmla="*/ 1080 w 1080"/>
                <a:gd name="T102" fmla="*/ 255 h 25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80" h="255">
                  <a:moveTo>
                    <a:pt x="540" y="0"/>
                  </a:moveTo>
                  <a:lnTo>
                    <a:pt x="647" y="2"/>
                  </a:lnTo>
                  <a:lnTo>
                    <a:pt x="748" y="9"/>
                  </a:lnTo>
                  <a:lnTo>
                    <a:pt x="840" y="21"/>
                  </a:lnTo>
                  <a:lnTo>
                    <a:pt x="921" y="38"/>
                  </a:lnTo>
                  <a:lnTo>
                    <a:pt x="985" y="56"/>
                  </a:lnTo>
                  <a:lnTo>
                    <a:pt x="1036" y="78"/>
                  </a:lnTo>
                  <a:lnTo>
                    <a:pt x="1068" y="102"/>
                  </a:lnTo>
                  <a:lnTo>
                    <a:pt x="1080" y="129"/>
                  </a:lnTo>
                  <a:lnTo>
                    <a:pt x="1068" y="153"/>
                  </a:lnTo>
                  <a:lnTo>
                    <a:pt x="1036" y="177"/>
                  </a:lnTo>
                  <a:lnTo>
                    <a:pt x="985" y="198"/>
                  </a:lnTo>
                  <a:lnTo>
                    <a:pt x="921" y="217"/>
                  </a:lnTo>
                  <a:lnTo>
                    <a:pt x="840" y="231"/>
                  </a:lnTo>
                  <a:lnTo>
                    <a:pt x="748" y="244"/>
                  </a:lnTo>
                  <a:lnTo>
                    <a:pt x="647" y="252"/>
                  </a:lnTo>
                  <a:lnTo>
                    <a:pt x="540" y="255"/>
                  </a:lnTo>
                  <a:lnTo>
                    <a:pt x="429" y="252"/>
                  </a:lnTo>
                  <a:lnTo>
                    <a:pt x="329" y="244"/>
                  </a:lnTo>
                  <a:lnTo>
                    <a:pt x="236" y="231"/>
                  </a:lnTo>
                  <a:lnTo>
                    <a:pt x="158" y="217"/>
                  </a:lnTo>
                  <a:lnTo>
                    <a:pt x="90" y="198"/>
                  </a:lnTo>
                  <a:lnTo>
                    <a:pt x="42" y="177"/>
                  </a:lnTo>
                  <a:lnTo>
                    <a:pt x="11" y="153"/>
                  </a:lnTo>
                  <a:lnTo>
                    <a:pt x="0" y="129"/>
                  </a:lnTo>
                  <a:lnTo>
                    <a:pt x="11" y="102"/>
                  </a:lnTo>
                  <a:lnTo>
                    <a:pt x="42" y="78"/>
                  </a:lnTo>
                  <a:lnTo>
                    <a:pt x="90" y="56"/>
                  </a:lnTo>
                  <a:lnTo>
                    <a:pt x="158" y="38"/>
                  </a:lnTo>
                  <a:lnTo>
                    <a:pt x="236" y="21"/>
                  </a:lnTo>
                  <a:lnTo>
                    <a:pt x="329" y="9"/>
                  </a:lnTo>
                  <a:lnTo>
                    <a:pt x="429" y="2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8F8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8" name="Freeform 54"/>
            <p:cNvSpPr>
              <a:spLocks/>
            </p:cNvSpPr>
            <p:nvPr/>
          </p:nvSpPr>
          <p:spPr bwMode="auto">
            <a:xfrm>
              <a:off x="4924" y="1839"/>
              <a:ext cx="342" cy="82"/>
            </a:xfrm>
            <a:custGeom>
              <a:avLst/>
              <a:gdLst>
                <a:gd name="T0" fmla="*/ 171 w 1026"/>
                <a:gd name="T1" fmla="*/ 0 h 246"/>
                <a:gd name="T2" fmla="*/ 205 w 1026"/>
                <a:gd name="T3" fmla="*/ 1 h 246"/>
                <a:gd name="T4" fmla="*/ 237 w 1026"/>
                <a:gd name="T5" fmla="*/ 3 h 246"/>
                <a:gd name="T6" fmla="*/ 266 w 1026"/>
                <a:gd name="T7" fmla="*/ 7 h 246"/>
                <a:gd name="T8" fmla="*/ 291 w 1026"/>
                <a:gd name="T9" fmla="*/ 12 h 246"/>
                <a:gd name="T10" fmla="*/ 312 w 1026"/>
                <a:gd name="T11" fmla="*/ 18 h 246"/>
                <a:gd name="T12" fmla="*/ 328 w 1026"/>
                <a:gd name="T13" fmla="*/ 25 h 246"/>
                <a:gd name="T14" fmla="*/ 338 w 1026"/>
                <a:gd name="T15" fmla="*/ 33 h 246"/>
                <a:gd name="T16" fmla="*/ 342 w 1026"/>
                <a:gd name="T17" fmla="*/ 41 h 246"/>
                <a:gd name="T18" fmla="*/ 338 w 1026"/>
                <a:gd name="T19" fmla="*/ 49 h 246"/>
                <a:gd name="T20" fmla="*/ 328 w 1026"/>
                <a:gd name="T21" fmla="*/ 56 h 246"/>
                <a:gd name="T22" fmla="*/ 312 w 1026"/>
                <a:gd name="T23" fmla="*/ 63 h 246"/>
                <a:gd name="T24" fmla="*/ 291 w 1026"/>
                <a:gd name="T25" fmla="*/ 69 h 246"/>
                <a:gd name="T26" fmla="*/ 266 w 1026"/>
                <a:gd name="T27" fmla="*/ 74 h 246"/>
                <a:gd name="T28" fmla="*/ 237 w 1026"/>
                <a:gd name="T29" fmla="*/ 78 h 246"/>
                <a:gd name="T30" fmla="*/ 205 w 1026"/>
                <a:gd name="T31" fmla="*/ 81 h 246"/>
                <a:gd name="T32" fmla="*/ 171 w 1026"/>
                <a:gd name="T33" fmla="*/ 82 h 246"/>
                <a:gd name="T34" fmla="*/ 137 w 1026"/>
                <a:gd name="T35" fmla="*/ 81 h 246"/>
                <a:gd name="T36" fmla="*/ 105 w 1026"/>
                <a:gd name="T37" fmla="*/ 78 h 246"/>
                <a:gd name="T38" fmla="*/ 75 w 1026"/>
                <a:gd name="T39" fmla="*/ 74 h 246"/>
                <a:gd name="T40" fmla="*/ 50 w 1026"/>
                <a:gd name="T41" fmla="*/ 69 h 246"/>
                <a:gd name="T42" fmla="*/ 29 w 1026"/>
                <a:gd name="T43" fmla="*/ 63 h 246"/>
                <a:gd name="T44" fmla="*/ 13 w 1026"/>
                <a:gd name="T45" fmla="*/ 56 h 246"/>
                <a:gd name="T46" fmla="*/ 3 w 1026"/>
                <a:gd name="T47" fmla="*/ 49 h 246"/>
                <a:gd name="T48" fmla="*/ 0 w 1026"/>
                <a:gd name="T49" fmla="*/ 41 h 246"/>
                <a:gd name="T50" fmla="*/ 3 w 1026"/>
                <a:gd name="T51" fmla="*/ 33 h 246"/>
                <a:gd name="T52" fmla="*/ 13 w 1026"/>
                <a:gd name="T53" fmla="*/ 25 h 246"/>
                <a:gd name="T54" fmla="*/ 29 w 1026"/>
                <a:gd name="T55" fmla="*/ 18 h 246"/>
                <a:gd name="T56" fmla="*/ 50 w 1026"/>
                <a:gd name="T57" fmla="*/ 12 h 246"/>
                <a:gd name="T58" fmla="*/ 75 w 1026"/>
                <a:gd name="T59" fmla="*/ 7 h 246"/>
                <a:gd name="T60" fmla="*/ 105 w 1026"/>
                <a:gd name="T61" fmla="*/ 3 h 246"/>
                <a:gd name="T62" fmla="*/ 137 w 1026"/>
                <a:gd name="T63" fmla="*/ 1 h 246"/>
                <a:gd name="T64" fmla="*/ 171 w 1026"/>
                <a:gd name="T65" fmla="*/ 0 h 24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6"/>
                <a:gd name="T100" fmla="*/ 0 h 246"/>
                <a:gd name="T101" fmla="*/ 1026 w 1026"/>
                <a:gd name="T102" fmla="*/ 246 h 24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6" h="246">
                  <a:moveTo>
                    <a:pt x="513" y="0"/>
                  </a:moveTo>
                  <a:lnTo>
                    <a:pt x="615" y="2"/>
                  </a:lnTo>
                  <a:lnTo>
                    <a:pt x="711" y="9"/>
                  </a:lnTo>
                  <a:lnTo>
                    <a:pt x="798" y="20"/>
                  </a:lnTo>
                  <a:lnTo>
                    <a:pt x="874" y="36"/>
                  </a:lnTo>
                  <a:lnTo>
                    <a:pt x="936" y="53"/>
                  </a:lnTo>
                  <a:lnTo>
                    <a:pt x="984" y="75"/>
                  </a:lnTo>
                  <a:lnTo>
                    <a:pt x="1014" y="98"/>
                  </a:lnTo>
                  <a:lnTo>
                    <a:pt x="1026" y="123"/>
                  </a:lnTo>
                  <a:lnTo>
                    <a:pt x="1014" y="146"/>
                  </a:lnTo>
                  <a:lnTo>
                    <a:pt x="984" y="169"/>
                  </a:lnTo>
                  <a:lnTo>
                    <a:pt x="936" y="189"/>
                  </a:lnTo>
                  <a:lnTo>
                    <a:pt x="874" y="208"/>
                  </a:lnTo>
                  <a:lnTo>
                    <a:pt x="798" y="222"/>
                  </a:lnTo>
                  <a:lnTo>
                    <a:pt x="711" y="235"/>
                  </a:lnTo>
                  <a:lnTo>
                    <a:pt x="615" y="243"/>
                  </a:lnTo>
                  <a:lnTo>
                    <a:pt x="513" y="246"/>
                  </a:lnTo>
                  <a:lnTo>
                    <a:pt x="410" y="243"/>
                  </a:lnTo>
                  <a:lnTo>
                    <a:pt x="314" y="235"/>
                  </a:lnTo>
                  <a:lnTo>
                    <a:pt x="225" y="222"/>
                  </a:lnTo>
                  <a:lnTo>
                    <a:pt x="150" y="208"/>
                  </a:lnTo>
                  <a:lnTo>
                    <a:pt x="87" y="189"/>
                  </a:lnTo>
                  <a:lnTo>
                    <a:pt x="39" y="169"/>
                  </a:lnTo>
                  <a:lnTo>
                    <a:pt x="9" y="146"/>
                  </a:lnTo>
                  <a:lnTo>
                    <a:pt x="0" y="123"/>
                  </a:lnTo>
                  <a:lnTo>
                    <a:pt x="9" y="98"/>
                  </a:lnTo>
                  <a:lnTo>
                    <a:pt x="39" y="75"/>
                  </a:lnTo>
                  <a:lnTo>
                    <a:pt x="87" y="53"/>
                  </a:lnTo>
                  <a:lnTo>
                    <a:pt x="150" y="36"/>
                  </a:lnTo>
                  <a:lnTo>
                    <a:pt x="225" y="20"/>
                  </a:lnTo>
                  <a:lnTo>
                    <a:pt x="314" y="9"/>
                  </a:lnTo>
                  <a:lnTo>
                    <a:pt x="410" y="2"/>
                  </a:lnTo>
                  <a:lnTo>
                    <a:pt x="513" y="0"/>
                  </a:lnTo>
                  <a:close/>
                </a:path>
              </a:pathLst>
            </a:custGeom>
            <a:solidFill>
              <a:srgbClr val="7D7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9" name="Freeform 55"/>
            <p:cNvSpPr>
              <a:spLocks/>
            </p:cNvSpPr>
            <p:nvPr/>
          </p:nvSpPr>
          <p:spPr bwMode="auto">
            <a:xfrm>
              <a:off x="4933" y="1832"/>
              <a:ext cx="324" cy="77"/>
            </a:xfrm>
            <a:custGeom>
              <a:avLst/>
              <a:gdLst>
                <a:gd name="T0" fmla="*/ 162 w 972"/>
                <a:gd name="T1" fmla="*/ 0 h 231"/>
                <a:gd name="T2" fmla="*/ 194 w 972"/>
                <a:gd name="T3" fmla="*/ 1 h 231"/>
                <a:gd name="T4" fmla="*/ 224 w 972"/>
                <a:gd name="T5" fmla="*/ 3 h 231"/>
                <a:gd name="T6" fmla="*/ 252 w 972"/>
                <a:gd name="T7" fmla="*/ 6 h 231"/>
                <a:gd name="T8" fmla="*/ 276 w 972"/>
                <a:gd name="T9" fmla="*/ 11 h 231"/>
                <a:gd name="T10" fmla="*/ 295 w 972"/>
                <a:gd name="T11" fmla="*/ 17 h 231"/>
                <a:gd name="T12" fmla="*/ 311 w 972"/>
                <a:gd name="T13" fmla="*/ 23 h 231"/>
                <a:gd name="T14" fmla="*/ 320 w 972"/>
                <a:gd name="T15" fmla="*/ 30 h 231"/>
                <a:gd name="T16" fmla="*/ 324 w 972"/>
                <a:gd name="T17" fmla="*/ 38 h 231"/>
                <a:gd name="T18" fmla="*/ 320 w 972"/>
                <a:gd name="T19" fmla="*/ 45 h 231"/>
                <a:gd name="T20" fmla="*/ 311 w 972"/>
                <a:gd name="T21" fmla="*/ 53 h 231"/>
                <a:gd name="T22" fmla="*/ 295 w 972"/>
                <a:gd name="T23" fmla="*/ 59 h 231"/>
                <a:gd name="T24" fmla="*/ 276 w 972"/>
                <a:gd name="T25" fmla="*/ 65 h 231"/>
                <a:gd name="T26" fmla="*/ 252 w 972"/>
                <a:gd name="T27" fmla="*/ 69 h 231"/>
                <a:gd name="T28" fmla="*/ 224 w 972"/>
                <a:gd name="T29" fmla="*/ 73 h 231"/>
                <a:gd name="T30" fmla="*/ 194 w 972"/>
                <a:gd name="T31" fmla="*/ 76 h 231"/>
                <a:gd name="T32" fmla="*/ 162 w 972"/>
                <a:gd name="T33" fmla="*/ 77 h 231"/>
                <a:gd name="T34" fmla="*/ 129 w 972"/>
                <a:gd name="T35" fmla="*/ 76 h 231"/>
                <a:gd name="T36" fmla="*/ 99 w 972"/>
                <a:gd name="T37" fmla="*/ 73 h 231"/>
                <a:gd name="T38" fmla="*/ 71 w 972"/>
                <a:gd name="T39" fmla="*/ 69 h 231"/>
                <a:gd name="T40" fmla="*/ 48 w 972"/>
                <a:gd name="T41" fmla="*/ 65 h 231"/>
                <a:gd name="T42" fmla="*/ 27 w 972"/>
                <a:gd name="T43" fmla="*/ 59 h 231"/>
                <a:gd name="T44" fmla="*/ 13 w 972"/>
                <a:gd name="T45" fmla="*/ 53 h 231"/>
                <a:gd name="T46" fmla="*/ 3 w 972"/>
                <a:gd name="T47" fmla="*/ 45 h 231"/>
                <a:gd name="T48" fmla="*/ 0 w 972"/>
                <a:gd name="T49" fmla="*/ 38 h 231"/>
                <a:gd name="T50" fmla="*/ 3 w 972"/>
                <a:gd name="T51" fmla="*/ 30 h 231"/>
                <a:gd name="T52" fmla="*/ 13 w 972"/>
                <a:gd name="T53" fmla="*/ 23 h 231"/>
                <a:gd name="T54" fmla="*/ 27 w 972"/>
                <a:gd name="T55" fmla="*/ 17 h 231"/>
                <a:gd name="T56" fmla="*/ 48 w 972"/>
                <a:gd name="T57" fmla="*/ 11 h 231"/>
                <a:gd name="T58" fmla="*/ 71 w 972"/>
                <a:gd name="T59" fmla="*/ 6 h 231"/>
                <a:gd name="T60" fmla="*/ 99 w 972"/>
                <a:gd name="T61" fmla="*/ 3 h 231"/>
                <a:gd name="T62" fmla="*/ 129 w 972"/>
                <a:gd name="T63" fmla="*/ 1 h 231"/>
                <a:gd name="T64" fmla="*/ 162 w 972"/>
                <a:gd name="T65" fmla="*/ 0 h 2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72"/>
                <a:gd name="T100" fmla="*/ 0 h 231"/>
                <a:gd name="T101" fmla="*/ 972 w 972"/>
                <a:gd name="T102" fmla="*/ 231 h 2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72" h="231">
                  <a:moveTo>
                    <a:pt x="486" y="0"/>
                  </a:moveTo>
                  <a:lnTo>
                    <a:pt x="582" y="2"/>
                  </a:lnTo>
                  <a:lnTo>
                    <a:pt x="673" y="8"/>
                  </a:lnTo>
                  <a:lnTo>
                    <a:pt x="756" y="18"/>
                  </a:lnTo>
                  <a:lnTo>
                    <a:pt x="828" y="33"/>
                  </a:lnTo>
                  <a:lnTo>
                    <a:pt x="886" y="50"/>
                  </a:lnTo>
                  <a:lnTo>
                    <a:pt x="933" y="69"/>
                  </a:lnTo>
                  <a:lnTo>
                    <a:pt x="961" y="90"/>
                  </a:lnTo>
                  <a:lnTo>
                    <a:pt x="972" y="114"/>
                  </a:lnTo>
                  <a:lnTo>
                    <a:pt x="961" y="135"/>
                  </a:lnTo>
                  <a:lnTo>
                    <a:pt x="933" y="158"/>
                  </a:lnTo>
                  <a:lnTo>
                    <a:pt x="886" y="177"/>
                  </a:lnTo>
                  <a:lnTo>
                    <a:pt x="828" y="195"/>
                  </a:lnTo>
                  <a:lnTo>
                    <a:pt x="756" y="208"/>
                  </a:lnTo>
                  <a:lnTo>
                    <a:pt x="673" y="220"/>
                  </a:lnTo>
                  <a:lnTo>
                    <a:pt x="582" y="228"/>
                  </a:lnTo>
                  <a:lnTo>
                    <a:pt x="486" y="231"/>
                  </a:lnTo>
                  <a:lnTo>
                    <a:pt x="387" y="228"/>
                  </a:lnTo>
                  <a:lnTo>
                    <a:pt x="297" y="220"/>
                  </a:lnTo>
                  <a:lnTo>
                    <a:pt x="213" y="208"/>
                  </a:lnTo>
                  <a:lnTo>
                    <a:pt x="143" y="195"/>
                  </a:lnTo>
                  <a:lnTo>
                    <a:pt x="81" y="177"/>
                  </a:lnTo>
                  <a:lnTo>
                    <a:pt x="38" y="158"/>
                  </a:lnTo>
                  <a:lnTo>
                    <a:pt x="9" y="135"/>
                  </a:lnTo>
                  <a:lnTo>
                    <a:pt x="0" y="114"/>
                  </a:lnTo>
                  <a:lnTo>
                    <a:pt x="9" y="90"/>
                  </a:lnTo>
                  <a:lnTo>
                    <a:pt x="38" y="69"/>
                  </a:lnTo>
                  <a:lnTo>
                    <a:pt x="81" y="50"/>
                  </a:lnTo>
                  <a:lnTo>
                    <a:pt x="143" y="33"/>
                  </a:lnTo>
                  <a:lnTo>
                    <a:pt x="213" y="18"/>
                  </a:lnTo>
                  <a:lnTo>
                    <a:pt x="297" y="8"/>
                  </a:lnTo>
                  <a:lnTo>
                    <a:pt x="387" y="2"/>
                  </a:lnTo>
                  <a:lnTo>
                    <a:pt x="486" y="0"/>
                  </a:lnTo>
                  <a:close/>
                </a:path>
              </a:pathLst>
            </a:custGeom>
            <a:solidFill>
              <a:srgbClr val="6E6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0" name="Freeform 56"/>
            <p:cNvSpPr>
              <a:spLocks/>
            </p:cNvSpPr>
            <p:nvPr/>
          </p:nvSpPr>
          <p:spPr bwMode="auto">
            <a:xfrm>
              <a:off x="4941" y="1824"/>
              <a:ext cx="307" cy="73"/>
            </a:xfrm>
            <a:custGeom>
              <a:avLst/>
              <a:gdLst>
                <a:gd name="T0" fmla="*/ 154 w 921"/>
                <a:gd name="T1" fmla="*/ 0 h 219"/>
                <a:gd name="T2" fmla="*/ 185 w 921"/>
                <a:gd name="T3" fmla="*/ 1 h 219"/>
                <a:gd name="T4" fmla="*/ 213 w 921"/>
                <a:gd name="T5" fmla="*/ 3 h 219"/>
                <a:gd name="T6" fmla="*/ 239 w 921"/>
                <a:gd name="T7" fmla="*/ 6 h 219"/>
                <a:gd name="T8" fmla="*/ 262 w 921"/>
                <a:gd name="T9" fmla="*/ 11 h 219"/>
                <a:gd name="T10" fmla="*/ 280 w 921"/>
                <a:gd name="T11" fmla="*/ 16 h 219"/>
                <a:gd name="T12" fmla="*/ 294 w 921"/>
                <a:gd name="T13" fmla="*/ 22 h 219"/>
                <a:gd name="T14" fmla="*/ 303 w 921"/>
                <a:gd name="T15" fmla="*/ 29 h 219"/>
                <a:gd name="T16" fmla="*/ 307 w 921"/>
                <a:gd name="T17" fmla="*/ 37 h 219"/>
                <a:gd name="T18" fmla="*/ 303 w 921"/>
                <a:gd name="T19" fmla="*/ 44 h 219"/>
                <a:gd name="T20" fmla="*/ 294 w 921"/>
                <a:gd name="T21" fmla="*/ 51 h 219"/>
                <a:gd name="T22" fmla="*/ 280 w 921"/>
                <a:gd name="T23" fmla="*/ 57 h 219"/>
                <a:gd name="T24" fmla="*/ 262 w 921"/>
                <a:gd name="T25" fmla="*/ 63 h 219"/>
                <a:gd name="T26" fmla="*/ 239 w 921"/>
                <a:gd name="T27" fmla="*/ 67 h 219"/>
                <a:gd name="T28" fmla="*/ 213 w 921"/>
                <a:gd name="T29" fmla="*/ 70 h 219"/>
                <a:gd name="T30" fmla="*/ 185 w 921"/>
                <a:gd name="T31" fmla="*/ 72 h 219"/>
                <a:gd name="T32" fmla="*/ 154 w 921"/>
                <a:gd name="T33" fmla="*/ 73 h 219"/>
                <a:gd name="T34" fmla="*/ 123 w 921"/>
                <a:gd name="T35" fmla="*/ 72 h 219"/>
                <a:gd name="T36" fmla="*/ 94 w 921"/>
                <a:gd name="T37" fmla="*/ 70 h 219"/>
                <a:gd name="T38" fmla="*/ 68 w 921"/>
                <a:gd name="T39" fmla="*/ 67 h 219"/>
                <a:gd name="T40" fmla="*/ 45 w 921"/>
                <a:gd name="T41" fmla="*/ 63 h 219"/>
                <a:gd name="T42" fmla="*/ 26 w 921"/>
                <a:gd name="T43" fmla="*/ 57 h 219"/>
                <a:gd name="T44" fmla="*/ 12 w 921"/>
                <a:gd name="T45" fmla="*/ 51 h 219"/>
                <a:gd name="T46" fmla="*/ 3 w 921"/>
                <a:gd name="T47" fmla="*/ 44 h 219"/>
                <a:gd name="T48" fmla="*/ 0 w 921"/>
                <a:gd name="T49" fmla="*/ 37 h 219"/>
                <a:gd name="T50" fmla="*/ 3 w 921"/>
                <a:gd name="T51" fmla="*/ 29 h 219"/>
                <a:gd name="T52" fmla="*/ 12 w 921"/>
                <a:gd name="T53" fmla="*/ 22 h 219"/>
                <a:gd name="T54" fmla="*/ 26 w 921"/>
                <a:gd name="T55" fmla="*/ 16 h 219"/>
                <a:gd name="T56" fmla="*/ 45 w 921"/>
                <a:gd name="T57" fmla="*/ 11 h 219"/>
                <a:gd name="T58" fmla="*/ 68 w 921"/>
                <a:gd name="T59" fmla="*/ 6 h 219"/>
                <a:gd name="T60" fmla="*/ 94 w 921"/>
                <a:gd name="T61" fmla="*/ 3 h 219"/>
                <a:gd name="T62" fmla="*/ 123 w 921"/>
                <a:gd name="T63" fmla="*/ 1 h 219"/>
                <a:gd name="T64" fmla="*/ 154 w 921"/>
                <a:gd name="T65" fmla="*/ 0 h 2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21"/>
                <a:gd name="T100" fmla="*/ 0 h 219"/>
                <a:gd name="T101" fmla="*/ 921 w 921"/>
                <a:gd name="T102" fmla="*/ 219 h 2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21" h="219">
                  <a:moveTo>
                    <a:pt x="462" y="0"/>
                  </a:moveTo>
                  <a:lnTo>
                    <a:pt x="554" y="2"/>
                  </a:lnTo>
                  <a:lnTo>
                    <a:pt x="639" y="8"/>
                  </a:lnTo>
                  <a:lnTo>
                    <a:pt x="717" y="17"/>
                  </a:lnTo>
                  <a:lnTo>
                    <a:pt x="786" y="32"/>
                  </a:lnTo>
                  <a:lnTo>
                    <a:pt x="841" y="47"/>
                  </a:lnTo>
                  <a:lnTo>
                    <a:pt x="883" y="66"/>
                  </a:lnTo>
                  <a:lnTo>
                    <a:pt x="910" y="87"/>
                  </a:lnTo>
                  <a:lnTo>
                    <a:pt x="921" y="111"/>
                  </a:lnTo>
                  <a:lnTo>
                    <a:pt x="910" y="132"/>
                  </a:lnTo>
                  <a:lnTo>
                    <a:pt x="883" y="153"/>
                  </a:lnTo>
                  <a:lnTo>
                    <a:pt x="841" y="170"/>
                  </a:lnTo>
                  <a:lnTo>
                    <a:pt x="786" y="188"/>
                  </a:lnTo>
                  <a:lnTo>
                    <a:pt x="717" y="200"/>
                  </a:lnTo>
                  <a:lnTo>
                    <a:pt x="639" y="210"/>
                  </a:lnTo>
                  <a:lnTo>
                    <a:pt x="554" y="216"/>
                  </a:lnTo>
                  <a:lnTo>
                    <a:pt x="462" y="219"/>
                  </a:lnTo>
                  <a:lnTo>
                    <a:pt x="368" y="216"/>
                  </a:lnTo>
                  <a:lnTo>
                    <a:pt x="282" y="210"/>
                  </a:lnTo>
                  <a:lnTo>
                    <a:pt x="203" y="200"/>
                  </a:lnTo>
                  <a:lnTo>
                    <a:pt x="135" y="188"/>
                  </a:lnTo>
                  <a:lnTo>
                    <a:pt x="78" y="170"/>
                  </a:lnTo>
                  <a:lnTo>
                    <a:pt x="36" y="153"/>
                  </a:lnTo>
                  <a:lnTo>
                    <a:pt x="9" y="132"/>
                  </a:lnTo>
                  <a:lnTo>
                    <a:pt x="0" y="111"/>
                  </a:lnTo>
                  <a:lnTo>
                    <a:pt x="9" y="87"/>
                  </a:lnTo>
                  <a:lnTo>
                    <a:pt x="36" y="66"/>
                  </a:lnTo>
                  <a:lnTo>
                    <a:pt x="78" y="47"/>
                  </a:lnTo>
                  <a:lnTo>
                    <a:pt x="135" y="32"/>
                  </a:lnTo>
                  <a:lnTo>
                    <a:pt x="203" y="17"/>
                  </a:lnTo>
                  <a:lnTo>
                    <a:pt x="282" y="8"/>
                  </a:lnTo>
                  <a:lnTo>
                    <a:pt x="368" y="2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5E5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1" name="Freeform 57"/>
            <p:cNvSpPr>
              <a:spLocks/>
            </p:cNvSpPr>
            <p:nvPr/>
          </p:nvSpPr>
          <p:spPr bwMode="auto">
            <a:xfrm>
              <a:off x="4941" y="1824"/>
              <a:ext cx="307" cy="73"/>
            </a:xfrm>
            <a:custGeom>
              <a:avLst/>
              <a:gdLst>
                <a:gd name="T0" fmla="*/ 154 w 921"/>
                <a:gd name="T1" fmla="*/ 0 h 219"/>
                <a:gd name="T2" fmla="*/ 185 w 921"/>
                <a:gd name="T3" fmla="*/ 1 h 219"/>
                <a:gd name="T4" fmla="*/ 213 w 921"/>
                <a:gd name="T5" fmla="*/ 3 h 219"/>
                <a:gd name="T6" fmla="*/ 239 w 921"/>
                <a:gd name="T7" fmla="*/ 6 h 219"/>
                <a:gd name="T8" fmla="*/ 262 w 921"/>
                <a:gd name="T9" fmla="*/ 11 h 219"/>
                <a:gd name="T10" fmla="*/ 280 w 921"/>
                <a:gd name="T11" fmla="*/ 16 h 219"/>
                <a:gd name="T12" fmla="*/ 294 w 921"/>
                <a:gd name="T13" fmla="*/ 22 h 219"/>
                <a:gd name="T14" fmla="*/ 303 w 921"/>
                <a:gd name="T15" fmla="*/ 29 h 219"/>
                <a:gd name="T16" fmla="*/ 307 w 921"/>
                <a:gd name="T17" fmla="*/ 37 h 219"/>
                <a:gd name="T18" fmla="*/ 303 w 921"/>
                <a:gd name="T19" fmla="*/ 44 h 219"/>
                <a:gd name="T20" fmla="*/ 294 w 921"/>
                <a:gd name="T21" fmla="*/ 51 h 219"/>
                <a:gd name="T22" fmla="*/ 280 w 921"/>
                <a:gd name="T23" fmla="*/ 57 h 219"/>
                <a:gd name="T24" fmla="*/ 262 w 921"/>
                <a:gd name="T25" fmla="*/ 63 h 219"/>
                <a:gd name="T26" fmla="*/ 239 w 921"/>
                <a:gd name="T27" fmla="*/ 67 h 219"/>
                <a:gd name="T28" fmla="*/ 213 w 921"/>
                <a:gd name="T29" fmla="*/ 70 h 219"/>
                <a:gd name="T30" fmla="*/ 185 w 921"/>
                <a:gd name="T31" fmla="*/ 72 h 219"/>
                <a:gd name="T32" fmla="*/ 154 w 921"/>
                <a:gd name="T33" fmla="*/ 73 h 219"/>
                <a:gd name="T34" fmla="*/ 123 w 921"/>
                <a:gd name="T35" fmla="*/ 72 h 219"/>
                <a:gd name="T36" fmla="*/ 94 w 921"/>
                <a:gd name="T37" fmla="*/ 70 h 219"/>
                <a:gd name="T38" fmla="*/ 68 w 921"/>
                <a:gd name="T39" fmla="*/ 67 h 219"/>
                <a:gd name="T40" fmla="*/ 45 w 921"/>
                <a:gd name="T41" fmla="*/ 63 h 219"/>
                <a:gd name="T42" fmla="*/ 26 w 921"/>
                <a:gd name="T43" fmla="*/ 57 h 219"/>
                <a:gd name="T44" fmla="*/ 12 w 921"/>
                <a:gd name="T45" fmla="*/ 51 h 219"/>
                <a:gd name="T46" fmla="*/ 3 w 921"/>
                <a:gd name="T47" fmla="*/ 44 h 219"/>
                <a:gd name="T48" fmla="*/ 0 w 921"/>
                <a:gd name="T49" fmla="*/ 37 h 219"/>
                <a:gd name="T50" fmla="*/ 3 w 921"/>
                <a:gd name="T51" fmla="*/ 29 h 219"/>
                <a:gd name="T52" fmla="*/ 12 w 921"/>
                <a:gd name="T53" fmla="*/ 22 h 219"/>
                <a:gd name="T54" fmla="*/ 26 w 921"/>
                <a:gd name="T55" fmla="*/ 16 h 219"/>
                <a:gd name="T56" fmla="*/ 45 w 921"/>
                <a:gd name="T57" fmla="*/ 11 h 219"/>
                <a:gd name="T58" fmla="*/ 68 w 921"/>
                <a:gd name="T59" fmla="*/ 6 h 219"/>
                <a:gd name="T60" fmla="*/ 94 w 921"/>
                <a:gd name="T61" fmla="*/ 3 h 219"/>
                <a:gd name="T62" fmla="*/ 123 w 921"/>
                <a:gd name="T63" fmla="*/ 1 h 219"/>
                <a:gd name="T64" fmla="*/ 154 w 921"/>
                <a:gd name="T65" fmla="*/ 0 h 2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21"/>
                <a:gd name="T100" fmla="*/ 0 h 219"/>
                <a:gd name="T101" fmla="*/ 921 w 921"/>
                <a:gd name="T102" fmla="*/ 219 h 2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21" h="219">
                  <a:moveTo>
                    <a:pt x="462" y="0"/>
                  </a:moveTo>
                  <a:lnTo>
                    <a:pt x="554" y="2"/>
                  </a:lnTo>
                  <a:lnTo>
                    <a:pt x="639" y="8"/>
                  </a:lnTo>
                  <a:lnTo>
                    <a:pt x="717" y="17"/>
                  </a:lnTo>
                  <a:lnTo>
                    <a:pt x="786" y="32"/>
                  </a:lnTo>
                  <a:lnTo>
                    <a:pt x="841" y="47"/>
                  </a:lnTo>
                  <a:lnTo>
                    <a:pt x="883" y="66"/>
                  </a:lnTo>
                  <a:lnTo>
                    <a:pt x="910" y="87"/>
                  </a:lnTo>
                  <a:lnTo>
                    <a:pt x="921" y="111"/>
                  </a:lnTo>
                  <a:lnTo>
                    <a:pt x="910" y="132"/>
                  </a:lnTo>
                  <a:lnTo>
                    <a:pt x="883" y="153"/>
                  </a:lnTo>
                  <a:lnTo>
                    <a:pt x="841" y="170"/>
                  </a:lnTo>
                  <a:lnTo>
                    <a:pt x="786" y="188"/>
                  </a:lnTo>
                  <a:lnTo>
                    <a:pt x="717" y="200"/>
                  </a:lnTo>
                  <a:lnTo>
                    <a:pt x="639" y="210"/>
                  </a:lnTo>
                  <a:lnTo>
                    <a:pt x="554" y="216"/>
                  </a:lnTo>
                  <a:lnTo>
                    <a:pt x="462" y="219"/>
                  </a:lnTo>
                  <a:lnTo>
                    <a:pt x="368" y="216"/>
                  </a:lnTo>
                  <a:lnTo>
                    <a:pt x="282" y="210"/>
                  </a:lnTo>
                  <a:lnTo>
                    <a:pt x="203" y="200"/>
                  </a:lnTo>
                  <a:lnTo>
                    <a:pt x="135" y="188"/>
                  </a:lnTo>
                  <a:lnTo>
                    <a:pt x="78" y="170"/>
                  </a:lnTo>
                  <a:lnTo>
                    <a:pt x="36" y="153"/>
                  </a:lnTo>
                  <a:lnTo>
                    <a:pt x="9" y="132"/>
                  </a:lnTo>
                  <a:lnTo>
                    <a:pt x="0" y="111"/>
                  </a:lnTo>
                  <a:lnTo>
                    <a:pt x="9" y="87"/>
                  </a:lnTo>
                  <a:lnTo>
                    <a:pt x="36" y="66"/>
                  </a:lnTo>
                  <a:lnTo>
                    <a:pt x="78" y="47"/>
                  </a:lnTo>
                  <a:lnTo>
                    <a:pt x="135" y="32"/>
                  </a:lnTo>
                  <a:lnTo>
                    <a:pt x="203" y="17"/>
                  </a:lnTo>
                  <a:lnTo>
                    <a:pt x="282" y="8"/>
                  </a:lnTo>
                  <a:lnTo>
                    <a:pt x="368" y="2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303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49" name="Group 107"/>
          <p:cNvGrpSpPr>
            <a:grpSpLocks/>
          </p:cNvGrpSpPr>
          <p:nvPr/>
        </p:nvGrpSpPr>
        <p:grpSpPr bwMode="auto">
          <a:xfrm rot="4246679">
            <a:off x="7706519" y="2315369"/>
            <a:ext cx="1162050" cy="1712912"/>
            <a:chOff x="4032" y="960"/>
            <a:chExt cx="732" cy="1079"/>
          </a:xfrm>
        </p:grpSpPr>
        <p:sp>
          <p:nvSpPr>
            <p:cNvPr id="6179" name="Freeform 108"/>
            <p:cNvSpPr>
              <a:spLocks noEditPoints="1"/>
            </p:cNvSpPr>
            <p:nvPr/>
          </p:nvSpPr>
          <p:spPr bwMode="auto">
            <a:xfrm>
              <a:off x="4608" y="1776"/>
              <a:ext cx="156" cy="263"/>
            </a:xfrm>
            <a:custGeom>
              <a:avLst/>
              <a:gdLst>
                <a:gd name="T0" fmla="*/ 6 w 470"/>
                <a:gd name="T1" fmla="*/ 43 h 787"/>
                <a:gd name="T2" fmla="*/ 10 w 470"/>
                <a:gd name="T3" fmla="*/ 23 h 787"/>
                <a:gd name="T4" fmla="*/ 16 w 470"/>
                <a:gd name="T5" fmla="*/ 10 h 787"/>
                <a:gd name="T6" fmla="*/ 22 w 470"/>
                <a:gd name="T7" fmla="*/ 2 h 787"/>
                <a:gd name="T8" fmla="*/ 29 w 470"/>
                <a:gd name="T9" fmla="*/ 0 h 787"/>
                <a:gd name="T10" fmla="*/ 38 w 470"/>
                <a:gd name="T11" fmla="*/ 1 h 787"/>
                <a:gd name="T12" fmla="*/ 48 w 470"/>
                <a:gd name="T13" fmla="*/ 6 h 787"/>
                <a:gd name="T14" fmla="*/ 61 w 470"/>
                <a:gd name="T15" fmla="*/ 13 h 787"/>
                <a:gd name="T16" fmla="*/ 76 w 470"/>
                <a:gd name="T17" fmla="*/ 22 h 787"/>
                <a:gd name="T18" fmla="*/ 105 w 470"/>
                <a:gd name="T19" fmla="*/ 38 h 787"/>
                <a:gd name="T20" fmla="*/ 124 w 470"/>
                <a:gd name="T21" fmla="*/ 50 h 787"/>
                <a:gd name="T22" fmla="*/ 137 w 470"/>
                <a:gd name="T23" fmla="*/ 62 h 787"/>
                <a:gd name="T24" fmla="*/ 144 w 470"/>
                <a:gd name="T25" fmla="*/ 79 h 787"/>
                <a:gd name="T26" fmla="*/ 147 w 470"/>
                <a:gd name="T27" fmla="*/ 103 h 787"/>
                <a:gd name="T28" fmla="*/ 149 w 470"/>
                <a:gd name="T29" fmla="*/ 139 h 787"/>
                <a:gd name="T30" fmla="*/ 151 w 470"/>
                <a:gd name="T31" fmla="*/ 191 h 787"/>
                <a:gd name="T32" fmla="*/ 156 w 470"/>
                <a:gd name="T33" fmla="*/ 263 h 787"/>
                <a:gd name="T34" fmla="*/ 125 w 470"/>
                <a:gd name="T35" fmla="*/ 210 h 787"/>
                <a:gd name="T36" fmla="*/ 95 w 470"/>
                <a:gd name="T37" fmla="*/ 177 h 787"/>
                <a:gd name="T38" fmla="*/ 65 w 470"/>
                <a:gd name="T39" fmla="*/ 157 h 787"/>
                <a:gd name="T40" fmla="*/ 40 w 470"/>
                <a:gd name="T41" fmla="*/ 144 h 787"/>
                <a:gd name="T42" fmla="*/ 19 w 470"/>
                <a:gd name="T43" fmla="*/ 132 h 787"/>
                <a:gd name="T44" fmla="*/ 5 w 470"/>
                <a:gd name="T45" fmla="*/ 116 h 787"/>
                <a:gd name="T46" fmla="*/ 0 w 470"/>
                <a:gd name="T47" fmla="*/ 88 h 787"/>
                <a:gd name="T48" fmla="*/ 6 w 470"/>
                <a:gd name="T49" fmla="*/ 43 h 787"/>
                <a:gd name="T50" fmla="*/ 126 w 470"/>
                <a:gd name="T51" fmla="*/ 164 h 787"/>
                <a:gd name="T52" fmla="*/ 124 w 470"/>
                <a:gd name="T53" fmla="*/ 160 h 787"/>
                <a:gd name="T54" fmla="*/ 119 w 470"/>
                <a:gd name="T55" fmla="*/ 146 h 787"/>
                <a:gd name="T56" fmla="*/ 111 w 470"/>
                <a:gd name="T57" fmla="*/ 123 h 787"/>
                <a:gd name="T58" fmla="*/ 101 w 470"/>
                <a:gd name="T59" fmla="*/ 98 h 787"/>
                <a:gd name="T60" fmla="*/ 90 w 470"/>
                <a:gd name="T61" fmla="*/ 72 h 787"/>
                <a:gd name="T62" fmla="*/ 79 w 470"/>
                <a:gd name="T63" fmla="*/ 51 h 787"/>
                <a:gd name="T64" fmla="*/ 68 w 470"/>
                <a:gd name="T65" fmla="*/ 38 h 787"/>
                <a:gd name="T66" fmla="*/ 60 w 470"/>
                <a:gd name="T67" fmla="*/ 37 h 787"/>
                <a:gd name="T68" fmla="*/ 56 w 470"/>
                <a:gd name="T69" fmla="*/ 42 h 787"/>
                <a:gd name="T70" fmla="*/ 59 w 470"/>
                <a:gd name="T71" fmla="*/ 53 h 787"/>
                <a:gd name="T72" fmla="*/ 67 w 470"/>
                <a:gd name="T73" fmla="*/ 68 h 787"/>
                <a:gd name="T74" fmla="*/ 80 w 470"/>
                <a:gd name="T75" fmla="*/ 86 h 787"/>
                <a:gd name="T76" fmla="*/ 93 w 470"/>
                <a:gd name="T77" fmla="*/ 105 h 787"/>
                <a:gd name="T78" fmla="*/ 107 w 470"/>
                <a:gd name="T79" fmla="*/ 126 h 787"/>
                <a:gd name="T80" fmla="*/ 118 w 470"/>
                <a:gd name="T81" fmla="*/ 145 h 787"/>
                <a:gd name="T82" fmla="*/ 126 w 470"/>
                <a:gd name="T83" fmla="*/ 164 h 78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70"/>
                <a:gd name="T127" fmla="*/ 0 h 787"/>
                <a:gd name="T128" fmla="*/ 470 w 470"/>
                <a:gd name="T129" fmla="*/ 787 h 78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70" h="787">
                  <a:moveTo>
                    <a:pt x="17" y="130"/>
                  </a:moveTo>
                  <a:lnTo>
                    <a:pt x="30" y="70"/>
                  </a:lnTo>
                  <a:lnTo>
                    <a:pt x="47" y="31"/>
                  </a:lnTo>
                  <a:lnTo>
                    <a:pt x="65" y="7"/>
                  </a:lnTo>
                  <a:lnTo>
                    <a:pt x="87" y="0"/>
                  </a:lnTo>
                  <a:lnTo>
                    <a:pt x="114" y="3"/>
                  </a:lnTo>
                  <a:lnTo>
                    <a:pt x="146" y="18"/>
                  </a:lnTo>
                  <a:lnTo>
                    <a:pt x="183" y="39"/>
                  </a:lnTo>
                  <a:lnTo>
                    <a:pt x="230" y="67"/>
                  </a:lnTo>
                  <a:lnTo>
                    <a:pt x="315" y="115"/>
                  </a:lnTo>
                  <a:lnTo>
                    <a:pt x="375" y="151"/>
                  </a:lnTo>
                  <a:lnTo>
                    <a:pt x="413" y="186"/>
                  </a:lnTo>
                  <a:lnTo>
                    <a:pt x="435" y="235"/>
                  </a:lnTo>
                  <a:lnTo>
                    <a:pt x="444" y="307"/>
                  </a:lnTo>
                  <a:lnTo>
                    <a:pt x="450" y="415"/>
                  </a:lnTo>
                  <a:lnTo>
                    <a:pt x="456" y="571"/>
                  </a:lnTo>
                  <a:lnTo>
                    <a:pt x="470" y="787"/>
                  </a:lnTo>
                  <a:lnTo>
                    <a:pt x="377" y="628"/>
                  </a:lnTo>
                  <a:lnTo>
                    <a:pt x="285" y="529"/>
                  </a:lnTo>
                  <a:lnTo>
                    <a:pt x="197" y="469"/>
                  </a:lnTo>
                  <a:lnTo>
                    <a:pt x="120" y="431"/>
                  </a:lnTo>
                  <a:lnTo>
                    <a:pt x="56" y="395"/>
                  </a:lnTo>
                  <a:lnTo>
                    <a:pt x="15" y="348"/>
                  </a:lnTo>
                  <a:lnTo>
                    <a:pt x="0" y="264"/>
                  </a:lnTo>
                  <a:lnTo>
                    <a:pt x="17" y="130"/>
                  </a:lnTo>
                  <a:close/>
                  <a:moveTo>
                    <a:pt x="380" y="490"/>
                  </a:moveTo>
                  <a:lnTo>
                    <a:pt x="375" y="479"/>
                  </a:lnTo>
                  <a:lnTo>
                    <a:pt x="360" y="436"/>
                  </a:lnTo>
                  <a:lnTo>
                    <a:pt x="335" y="368"/>
                  </a:lnTo>
                  <a:lnTo>
                    <a:pt x="305" y="292"/>
                  </a:lnTo>
                  <a:lnTo>
                    <a:pt x="270" y="216"/>
                  </a:lnTo>
                  <a:lnTo>
                    <a:pt x="237" y="153"/>
                  </a:lnTo>
                  <a:lnTo>
                    <a:pt x="206" y="114"/>
                  </a:lnTo>
                  <a:lnTo>
                    <a:pt x="182" y="112"/>
                  </a:lnTo>
                  <a:lnTo>
                    <a:pt x="168" y="127"/>
                  </a:lnTo>
                  <a:lnTo>
                    <a:pt x="179" y="160"/>
                  </a:lnTo>
                  <a:lnTo>
                    <a:pt x="203" y="204"/>
                  </a:lnTo>
                  <a:lnTo>
                    <a:pt x="240" y="258"/>
                  </a:lnTo>
                  <a:lnTo>
                    <a:pt x="281" y="315"/>
                  </a:lnTo>
                  <a:lnTo>
                    <a:pt x="321" y="376"/>
                  </a:lnTo>
                  <a:lnTo>
                    <a:pt x="356" y="434"/>
                  </a:lnTo>
                  <a:lnTo>
                    <a:pt x="380" y="49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80" name="Group 109"/>
            <p:cNvGrpSpPr>
              <a:grpSpLocks/>
            </p:cNvGrpSpPr>
            <p:nvPr/>
          </p:nvGrpSpPr>
          <p:grpSpPr bwMode="auto">
            <a:xfrm>
              <a:off x="4032" y="960"/>
              <a:ext cx="727" cy="1068"/>
              <a:chOff x="4032" y="960"/>
              <a:chExt cx="727" cy="1068"/>
            </a:xfrm>
          </p:grpSpPr>
          <p:sp>
            <p:nvSpPr>
              <p:cNvPr id="6181" name="Freeform 110"/>
              <p:cNvSpPr>
                <a:spLocks/>
              </p:cNvSpPr>
              <p:nvPr/>
            </p:nvSpPr>
            <p:spPr bwMode="auto">
              <a:xfrm>
                <a:off x="4704" y="1920"/>
                <a:ext cx="55" cy="108"/>
              </a:xfrm>
              <a:custGeom>
                <a:avLst/>
                <a:gdLst>
                  <a:gd name="T0" fmla="*/ 0 w 165"/>
                  <a:gd name="T1" fmla="*/ 29 h 323"/>
                  <a:gd name="T2" fmla="*/ 0 w 165"/>
                  <a:gd name="T3" fmla="*/ 20 h 323"/>
                  <a:gd name="T4" fmla="*/ 3 w 165"/>
                  <a:gd name="T5" fmla="*/ 17 h 323"/>
                  <a:gd name="T6" fmla="*/ 6 w 165"/>
                  <a:gd name="T7" fmla="*/ 17 h 323"/>
                  <a:gd name="T8" fmla="*/ 10 w 165"/>
                  <a:gd name="T9" fmla="*/ 20 h 323"/>
                  <a:gd name="T10" fmla="*/ 14 w 165"/>
                  <a:gd name="T11" fmla="*/ 23 h 323"/>
                  <a:gd name="T12" fmla="*/ 18 w 165"/>
                  <a:gd name="T13" fmla="*/ 26 h 323"/>
                  <a:gd name="T14" fmla="*/ 21 w 165"/>
                  <a:gd name="T15" fmla="*/ 26 h 323"/>
                  <a:gd name="T16" fmla="*/ 25 w 165"/>
                  <a:gd name="T17" fmla="*/ 24 h 323"/>
                  <a:gd name="T18" fmla="*/ 32 w 165"/>
                  <a:gd name="T19" fmla="*/ 10 h 323"/>
                  <a:gd name="T20" fmla="*/ 37 w 165"/>
                  <a:gd name="T21" fmla="*/ 3 h 323"/>
                  <a:gd name="T22" fmla="*/ 41 w 165"/>
                  <a:gd name="T23" fmla="*/ 0 h 323"/>
                  <a:gd name="T24" fmla="*/ 44 w 165"/>
                  <a:gd name="T25" fmla="*/ 2 h 323"/>
                  <a:gd name="T26" fmla="*/ 45 w 165"/>
                  <a:gd name="T27" fmla="*/ 7 h 323"/>
                  <a:gd name="T28" fmla="*/ 47 w 165"/>
                  <a:gd name="T29" fmla="*/ 14 h 323"/>
                  <a:gd name="T30" fmla="*/ 49 w 165"/>
                  <a:gd name="T31" fmla="*/ 22 h 323"/>
                  <a:gd name="T32" fmla="*/ 51 w 165"/>
                  <a:gd name="T33" fmla="*/ 31 h 323"/>
                  <a:gd name="T34" fmla="*/ 51 w 165"/>
                  <a:gd name="T35" fmla="*/ 40 h 323"/>
                  <a:gd name="T36" fmla="*/ 51 w 165"/>
                  <a:gd name="T37" fmla="*/ 49 h 323"/>
                  <a:gd name="T38" fmla="*/ 52 w 165"/>
                  <a:gd name="T39" fmla="*/ 59 h 323"/>
                  <a:gd name="T40" fmla="*/ 53 w 165"/>
                  <a:gd name="T41" fmla="*/ 69 h 323"/>
                  <a:gd name="T42" fmla="*/ 53 w 165"/>
                  <a:gd name="T43" fmla="*/ 78 h 323"/>
                  <a:gd name="T44" fmla="*/ 54 w 165"/>
                  <a:gd name="T45" fmla="*/ 88 h 323"/>
                  <a:gd name="T46" fmla="*/ 54 w 165"/>
                  <a:gd name="T47" fmla="*/ 98 h 323"/>
                  <a:gd name="T48" fmla="*/ 55 w 165"/>
                  <a:gd name="T49" fmla="*/ 108 h 323"/>
                  <a:gd name="T50" fmla="*/ 53 w 165"/>
                  <a:gd name="T51" fmla="*/ 104 h 323"/>
                  <a:gd name="T52" fmla="*/ 48 w 165"/>
                  <a:gd name="T53" fmla="*/ 96 h 323"/>
                  <a:gd name="T54" fmla="*/ 41 w 165"/>
                  <a:gd name="T55" fmla="*/ 85 h 323"/>
                  <a:gd name="T56" fmla="*/ 33 w 165"/>
                  <a:gd name="T57" fmla="*/ 71 h 323"/>
                  <a:gd name="T58" fmla="*/ 24 w 165"/>
                  <a:gd name="T59" fmla="*/ 57 h 323"/>
                  <a:gd name="T60" fmla="*/ 15 w 165"/>
                  <a:gd name="T61" fmla="*/ 45 h 323"/>
                  <a:gd name="T62" fmla="*/ 6 w 165"/>
                  <a:gd name="T63" fmla="*/ 34 h 323"/>
                  <a:gd name="T64" fmla="*/ 0 w 165"/>
                  <a:gd name="T65" fmla="*/ 29 h 32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5"/>
                  <a:gd name="T100" fmla="*/ 0 h 323"/>
                  <a:gd name="T101" fmla="*/ 165 w 165"/>
                  <a:gd name="T102" fmla="*/ 323 h 32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5" h="323">
                    <a:moveTo>
                      <a:pt x="0" y="86"/>
                    </a:moveTo>
                    <a:lnTo>
                      <a:pt x="1" y="59"/>
                    </a:lnTo>
                    <a:lnTo>
                      <a:pt x="9" y="50"/>
                    </a:lnTo>
                    <a:lnTo>
                      <a:pt x="18" y="50"/>
                    </a:lnTo>
                    <a:lnTo>
                      <a:pt x="30" y="59"/>
                    </a:lnTo>
                    <a:lnTo>
                      <a:pt x="42" y="68"/>
                    </a:lnTo>
                    <a:lnTo>
                      <a:pt x="54" y="77"/>
                    </a:lnTo>
                    <a:lnTo>
                      <a:pt x="64" y="78"/>
                    </a:lnTo>
                    <a:lnTo>
                      <a:pt x="75" y="71"/>
                    </a:lnTo>
                    <a:lnTo>
                      <a:pt x="96" y="30"/>
                    </a:lnTo>
                    <a:lnTo>
                      <a:pt x="112" y="8"/>
                    </a:lnTo>
                    <a:lnTo>
                      <a:pt x="123" y="0"/>
                    </a:lnTo>
                    <a:lnTo>
                      <a:pt x="132" y="6"/>
                    </a:lnTo>
                    <a:lnTo>
                      <a:pt x="136" y="20"/>
                    </a:lnTo>
                    <a:lnTo>
                      <a:pt x="142" y="41"/>
                    </a:lnTo>
                    <a:lnTo>
                      <a:pt x="147" y="66"/>
                    </a:lnTo>
                    <a:lnTo>
                      <a:pt x="153" y="92"/>
                    </a:lnTo>
                    <a:lnTo>
                      <a:pt x="153" y="119"/>
                    </a:lnTo>
                    <a:lnTo>
                      <a:pt x="154" y="147"/>
                    </a:lnTo>
                    <a:lnTo>
                      <a:pt x="156" y="176"/>
                    </a:lnTo>
                    <a:lnTo>
                      <a:pt x="159" y="206"/>
                    </a:lnTo>
                    <a:lnTo>
                      <a:pt x="159" y="234"/>
                    </a:lnTo>
                    <a:lnTo>
                      <a:pt x="162" y="264"/>
                    </a:lnTo>
                    <a:lnTo>
                      <a:pt x="162" y="293"/>
                    </a:lnTo>
                    <a:lnTo>
                      <a:pt x="165" y="323"/>
                    </a:lnTo>
                    <a:lnTo>
                      <a:pt x="159" y="312"/>
                    </a:lnTo>
                    <a:lnTo>
                      <a:pt x="145" y="288"/>
                    </a:lnTo>
                    <a:lnTo>
                      <a:pt x="124" y="254"/>
                    </a:lnTo>
                    <a:lnTo>
                      <a:pt x="100" y="213"/>
                    </a:lnTo>
                    <a:lnTo>
                      <a:pt x="72" y="171"/>
                    </a:lnTo>
                    <a:lnTo>
                      <a:pt x="45" y="134"/>
                    </a:lnTo>
                    <a:lnTo>
                      <a:pt x="19" y="102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82" name="Group 111"/>
              <p:cNvGrpSpPr>
                <a:grpSpLocks/>
              </p:cNvGrpSpPr>
              <p:nvPr/>
            </p:nvGrpSpPr>
            <p:grpSpPr bwMode="auto">
              <a:xfrm>
                <a:off x="4032" y="960"/>
                <a:ext cx="658" cy="885"/>
                <a:chOff x="4032" y="960"/>
                <a:chExt cx="658" cy="885"/>
              </a:xfrm>
            </p:grpSpPr>
            <p:sp>
              <p:nvSpPr>
                <p:cNvPr id="6183" name="Freeform 112"/>
                <p:cNvSpPr>
                  <a:spLocks/>
                </p:cNvSpPr>
                <p:nvPr/>
              </p:nvSpPr>
              <p:spPr bwMode="auto">
                <a:xfrm>
                  <a:off x="4032" y="960"/>
                  <a:ext cx="500" cy="638"/>
                </a:xfrm>
                <a:custGeom>
                  <a:avLst/>
                  <a:gdLst>
                    <a:gd name="T0" fmla="*/ 500 w 1501"/>
                    <a:gd name="T1" fmla="*/ 575 h 1912"/>
                    <a:gd name="T2" fmla="*/ 488 w 1501"/>
                    <a:gd name="T3" fmla="*/ 545 h 1912"/>
                    <a:gd name="T4" fmla="*/ 457 w 1501"/>
                    <a:gd name="T5" fmla="*/ 468 h 1912"/>
                    <a:gd name="T6" fmla="*/ 409 w 1501"/>
                    <a:gd name="T7" fmla="*/ 361 h 1912"/>
                    <a:gd name="T8" fmla="*/ 348 w 1501"/>
                    <a:gd name="T9" fmla="*/ 243 h 1912"/>
                    <a:gd name="T10" fmla="*/ 278 w 1501"/>
                    <a:gd name="T11" fmla="*/ 132 h 1912"/>
                    <a:gd name="T12" fmla="*/ 201 w 1501"/>
                    <a:gd name="T13" fmla="*/ 45 h 1912"/>
                    <a:gd name="T14" fmla="*/ 122 w 1501"/>
                    <a:gd name="T15" fmla="*/ 0 h 1912"/>
                    <a:gd name="T16" fmla="*/ 44 w 1501"/>
                    <a:gd name="T17" fmla="*/ 17 h 1912"/>
                    <a:gd name="T18" fmla="*/ 0 w 1501"/>
                    <a:gd name="T19" fmla="*/ 83 h 1912"/>
                    <a:gd name="T20" fmla="*/ 10 w 1501"/>
                    <a:gd name="T21" fmla="*/ 173 h 1912"/>
                    <a:gd name="T22" fmla="*/ 59 w 1501"/>
                    <a:gd name="T23" fmla="*/ 274 h 1912"/>
                    <a:gd name="T24" fmla="*/ 133 w 1501"/>
                    <a:gd name="T25" fmla="*/ 380 h 1912"/>
                    <a:gd name="T26" fmla="*/ 216 w 1501"/>
                    <a:gd name="T27" fmla="*/ 478 h 1912"/>
                    <a:gd name="T28" fmla="*/ 295 w 1501"/>
                    <a:gd name="T29" fmla="*/ 561 h 1912"/>
                    <a:gd name="T30" fmla="*/ 352 w 1501"/>
                    <a:gd name="T31" fmla="*/ 617 h 1912"/>
                    <a:gd name="T32" fmla="*/ 375 w 1501"/>
                    <a:gd name="T33" fmla="*/ 638 h 1912"/>
                    <a:gd name="T34" fmla="*/ 500 w 1501"/>
                    <a:gd name="T35" fmla="*/ 575 h 191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501"/>
                    <a:gd name="T55" fmla="*/ 0 h 1912"/>
                    <a:gd name="T56" fmla="*/ 1501 w 1501"/>
                    <a:gd name="T57" fmla="*/ 1912 h 191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501" h="1912">
                      <a:moveTo>
                        <a:pt x="1501" y="1723"/>
                      </a:moveTo>
                      <a:lnTo>
                        <a:pt x="1466" y="1633"/>
                      </a:lnTo>
                      <a:lnTo>
                        <a:pt x="1372" y="1402"/>
                      </a:lnTo>
                      <a:lnTo>
                        <a:pt x="1228" y="1082"/>
                      </a:lnTo>
                      <a:lnTo>
                        <a:pt x="1046" y="729"/>
                      </a:lnTo>
                      <a:lnTo>
                        <a:pt x="834" y="395"/>
                      </a:lnTo>
                      <a:lnTo>
                        <a:pt x="604" y="135"/>
                      </a:lnTo>
                      <a:lnTo>
                        <a:pt x="367" y="0"/>
                      </a:lnTo>
                      <a:lnTo>
                        <a:pt x="133" y="50"/>
                      </a:lnTo>
                      <a:lnTo>
                        <a:pt x="0" y="249"/>
                      </a:lnTo>
                      <a:lnTo>
                        <a:pt x="30" y="518"/>
                      </a:lnTo>
                      <a:lnTo>
                        <a:pt x="177" y="822"/>
                      </a:lnTo>
                      <a:lnTo>
                        <a:pt x="400" y="1139"/>
                      </a:lnTo>
                      <a:lnTo>
                        <a:pt x="649" y="1432"/>
                      </a:lnTo>
                      <a:lnTo>
                        <a:pt x="885" y="1680"/>
                      </a:lnTo>
                      <a:lnTo>
                        <a:pt x="1057" y="1848"/>
                      </a:lnTo>
                      <a:lnTo>
                        <a:pt x="1126" y="1912"/>
                      </a:lnTo>
                      <a:lnTo>
                        <a:pt x="1501" y="1723"/>
                      </a:lnTo>
                      <a:close/>
                    </a:path>
                  </a:pathLst>
                </a:custGeom>
                <a:solidFill>
                  <a:srgbClr val="663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4" name="Freeform 113"/>
                <p:cNvSpPr>
                  <a:spLocks/>
                </p:cNvSpPr>
                <p:nvPr/>
              </p:nvSpPr>
              <p:spPr bwMode="auto">
                <a:xfrm>
                  <a:off x="4416" y="1536"/>
                  <a:ext cx="248" cy="309"/>
                </a:xfrm>
                <a:custGeom>
                  <a:avLst/>
                  <a:gdLst>
                    <a:gd name="T0" fmla="*/ 248 w 744"/>
                    <a:gd name="T1" fmla="*/ 286 h 927"/>
                    <a:gd name="T2" fmla="*/ 243 w 744"/>
                    <a:gd name="T3" fmla="*/ 274 h 927"/>
                    <a:gd name="T4" fmla="*/ 232 w 744"/>
                    <a:gd name="T5" fmla="*/ 242 h 927"/>
                    <a:gd name="T6" fmla="*/ 215 w 744"/>
                    <a:gd name="T7" fmla="*/ 196 h 927"/>
                    <a:gd name="T8" fmla="*/ 196 w 744"/>
                    <a:gd name="T9" fmla="*/ 145 h 927"/>
                    <a:gd name="T10" fmla="*/ 174 w 744"/>
                    <a:gd name="T11" fmla="*/ 92 h 927"/>
                    <a:gd name="T12" fmla="*/ 154 w 744"/>
                    <a:gd name="T13" fmla="*/ 46 h 927"/>
                    <a:gd name="T14" fmla="*/ 136 w 744"/>
                    <a:gd name="T15" fmla="*/ 13 h 927"/>
                    <a:gd name="T16" fmla="*/ 123 w 744"/>
                    <a:gd name="T17" fmla="*/ 0 h 927"/>
                    <a:gd name="T18" fmla="*/ 109 w 744"/>
                    <a:gd name="T19" fmla="*/ 1 h 927"/>
                    <a:gd name="T20" fmla="*/ 90 w 744"/>
                    <a:gd name="T21" fmla="*/ 8 h 927"/>
                    <a:gd name="T22" fmla="*/ 68 w 744"/>
                    <a:gd name="T23" fmla="*/ 19 h 927"/>
                    <a:gd name="T24" fmla="*/ 46 w 744"/>
                    <a:gd name="T25" fmla="*/ 32 h 927"/>
                    <a:gd name="T26" fmla="*/ 26 w 744"/>
                    <a:gd name="T27" fmla="*/ 46 h 927"/>
                    <a:gd name="T28" fmla="*/ 10 w 744"/>
                    <a:gd name="T29" fmla="*/ 60 h 927"/>
                    <a:gd name="T30" fmla="*/ 0 w 744"/>
                    <a:gd name="T31" fmla="*/ 72 h 927"/>
                    <a:gd name="T32" fmla="*/ 0 w 744"/>
                    <a:gd name="T33" fmla="*/ 81 h 927"/>
                    <a:gd name="T34" fmla="*/ 7 w 744"/>
                    <a:gd name="T35" fmla="*/ 92 h 927"/>
                    <a:gd name="T36" fmla="*/ 22 w 744"/>
                    <a:gd name="T37" fmla="*/ 112 h 927"/>
                    <a:gd name="T38" fmla="*/ 42 w 744"/>
                    <a:gd name="T39" fmla="*/ 139 h 927"/>
                    <a:gd name="T40" fmla="*/ 66 w 744"/>
                    <a:gd name="T41" fmla="*/ 171 h 927"/>
                    <a:gd name="T42" fmla="*/ 93 w 744"/>
                    <a:gd name="T43" fmla="*/ 205 h 927"/>
                    <a:gd name="T44" fmla="*/ 122 w 744"/>
                    <a:gd name="T45" fmla="*/ 241 h 927"/>
                    <a:gd name="T46" fmla="*/ 151 w 744"/>
                    <a:gd name="T47" fmla="*/ 276 h 927"/>
                    <a:gd name="T48" fmla="*/ 179 w 744"/>
                    <a:gd name="T49" fmla="*/ 309 h 927"/>
                    <a:gd name="T50" fmla="*/ 184 w 744"/>
                    <a:gd name="T51" fmla="*/ 309 h 927"/>
                    <a:gd name="T52" fmla="*/ 193 w 744"/>
                    <a:gd name="T53" fmla="*/ 308 h 927"/>
                    <a:gd name="T54" fmla="*/ 204 w 744"/>
                    <a:gd name="T55" fmla="*/ 305 h 927"/>
                    <a:gd name="T56" fmla="*/ 216 w 744"/>
                    <a:gd name="T57" fmla="*/ 302 h 927"/>
                    <a:gd name="T58" fmla="*/ 228 w 744"/>
                    <a:gd name="T59" fmla="*/ 298 h 927"/>
                    <a:gd name="T60" fmla="*/ 238 w 744"/>
                    <a:gd name="T61" fmla="*/ 294 h 927"/>
                    <a:gd name="T62" fmla="*/ 245 w 744"/>
                    <a:gd name="T63" fmla="*/ 289 h 927"/>
                    <a:gd name="T64" fmla="*/ 248 w 744"/>
                    <a:gd name="T65" fmla="*/ 286 h 92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44"/>
                    <a:gd name="T100" fmla="*/ 0 h 927"/>
                    <a:gd name="T101" fmla="*/ 744 w 744"/>
                    <a:gd name="T102" fmla="*/ 927 h 92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44" h="927">
                      <a:moveTo>
                        <a:pt x="744" y="858"/>
                      </a:moveTo>
                      <a:lnTo>
                        <a:pt x="730" y="821"/>
                      </a:lnTo>
                      <a:lnTo>
                        <a:pt x="696" y="725"/>
                      </a:lnTo>
                      <a:lnTo>
                        <a:pt x="646" y="588"/>
                      </a:lnTo>
                      <a:lnTo>
                        <a:pt x="588" y="434"/>
                      </a:lnTo>
                      <a:lnTo>
                        <a:pt x="523" y="276"/>
                      </a:lnTo>
                      <a:lnTo>
                        <a:pt x="462" y="138"/>
                      </a:lnTo>
                      <a:lnTo>
                        <a:pt x="408" y="39"/>
                      </a:lnTo>
                      <a:lnTo>
                        <a:pt x="369" y="0"/>
                      </a:lnTo>
                      <a:lnTo>
                        <a:pt x="327" y="3"/>
                      </a:lnTo>
                      <a:lnTo>
                        <a:pt x="270" y="24"/>
                      </a:lnTo>
                      <a:lnTo>
                        <a:pt x="204" y="56"/>
                      </a:lnTo>
                      <a:lnTo>
                        <a:pt x="139" y="96"/>
                      </a:lnTo>
                      <a:lnTo>
                        <a:pt x="78" y="138"/>
                      </a:lnTo>
                      <a:lnTo>
                        <a:pt x="30" y="180"/>
                      </a:lnTo>
                      <a:lnTo>
                        <a:pt x="1" y="216"/>
                      </a:lnTo>
                      <a:lnTo>
                        <a:pt x="0" y="243"/>
                      </a:lnTo>
                      <a:lnTo>
                        <a:pt x="22" y="276"/>
                      </a:lnTo>
                      <a:lnTo>
                        <a:pt x="66" y="336"/>
                      </a:lnTo>
                      <a:lnTo>
                        <a:pt x="126" y="416"/>
                      </a:lnTo>
                      <a:lnTo>
                        <a:pt x="199" y="512"/>
                      </a:lnTo>
                      <a:lnTo>
                        <a:pt x="279" y="615"/>
                      </a:lnTo>
                      <a:lnTo>
                        <a:pt x="366" y="723"/>
                      </a:lnTo>
                      <a:lnTo>
                        <a:pt x="453" y="828"/>
                      </a:lnTo>
                      <a:lnTo>
                        <a:pt x="537" y="927"/>
                      </a:lnTo>
                      <a:lnTo>
                        <a:pt x="552" y="926"/>
                      </a:lnTo>
                      <a:lnTo>
                        <a:pt x="579" y="923"/>
                      </a:lnTo>
                      <a:lnTo>
                        <a:pt x="612" y="914"/>
                      </a:lnTo>
                      <a:lnTo>
                        <a:pt x="649" y="905"/>
                      </a:lnTo>
                      <a:lnTo>
                        <a:pt x="684" y="893"/>
                      </a:lnTo>
                      <a:lnTo>
                        <a:pt x="714" y="881"/>
                      </a:lnTo>
                      <a:lnTo>
                        <a:pt x="735" y="867"/>
                      </a:lnTo>
                      <a:lnTo>
                        <a:pt x="744" y="858"/>
                      </a:lnTo>
                      <a:close/>
                    </a:path>
                  </a:pathLst>
                </a:custGeom>
                <a:solidFill>
                  <a:srgbClr val="CFC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5" name="Freeform 114"/>
                <p:cNvSpPr>
                  <a:spLocks/>
                </p:cNvSpPr>
                <p:nvPr/>
              </p:nvSpPr>
              <p:spPr bwMode="auto">
                <a:xfrm>
                  <a:off x="4416" y="1536"/>
                  <a:ext cx="237" cy="303"/>
                </a:xfrm>
                <a:custGeom>
                  <a:avLst/>
                  <a:gdLst>
                    <a:gd name="T0" fmla="*/ 237 w 711"/>
                    <a:gd name="T1" fmla="*/ 284 h 909"/>
                    <a:gd name="T2" fmla="*/ 232 w 711"/>
                    <a:gd name="T3" fmla="*/ 272 h 909"/>
                    <a:gd name="T4" fmla="*/ 219 w 711"/>
                    <a:gd name="T5" fmla="*/ 240 h 909"/>
                    <a:gd name="T6" fmla="*/ 201 w 711"/>
                    <a:gd name="T7" fmla="*/ 195 h 909"/>
                    <a:gd name="T8" fmla="*/ 180 w 711"/>
                    <a:gd name="T9" fmla="*/ 144 h 909"/>
                    <a:gd name="T10" fmla="*/ 157 w 711"/>
                    <a:gd name="T11" fmla="*/ 91 h 909"/>
                    <a:gd name="T12" fmla="*/ 135 w 711"/>
                    <a:gd name="T13" fmla="*/ 46 h 909"/>
                    <a:gd name="T14" fmla="*/ 117 w 711"/>
                    <a:gd name="T15" fmla="*/ 13 h 909"/>
                    <a:gd name="T16" fmla="*/ 105 w 711"/>
                    <a:gd name="T17" fmla="*/ 0 h 909"/>
                    <a:gd name="T18" fmla="*/ 93 w 711"/>
                    <a:gd name="T19" fmla="*/ 1 h 909"/>
                    <a:gd name="T20" fmla="*/ 76 w 711"/>
                    <a:gd name="T21" fmla="*/ 7 h 909"/>
                    <a:gd name="T22" fmla="*/ 58 w 711"/>
                    <a:gd name="T23" fmla="*/ 17 h 909"/>
                    <a:gd name="T24" fmla="*/ 39 w 711"/>
                    <a:gd name="T25" fmla="*/ 28 h 909"/>
                    <a:gd name="T26" fmla="*/ 22 w 711"/>
                    <a:gd name="T27" fmla="*/ 40 h 909"/>
                    <a:gd name="T28" fmla="*/ 8 w 711"/>
                    <a:gd name="T29" fmla="*/ 52 h 909"/>
                    <a:gd name="T30" fmla="*/ 0 w 711"/>
                    <a:gd name="T31" fmla="*/ 62 h 909"/>
                    <a:gd name="T32" fmla="*/ 0 w 711"/>
                    <a:gd name="T33" fmla="*/ 70 h 909"/>
                    <a:gd name="T34" fmla="*/ 7 w 711"/>
                    <a:gd name="T35" fmla="*/ 81 h 909"/>
                    <a:gd name="T36" fmla="*/ 23 w 711"/>
                    <a:gd name="T37" fmla="*/ 102 h 909"/>
                    <a:gd name="T38" fmla="*/ 44 w 711"/>
                    <a:gd name="T39" fmla="*/ 131 h 909"/>
                    <a:gd name="T40" fmla="*/ 69 w 711"/>
                    <a:gd name="T41" fmla="*/ 166 h 909"/>
                    <a:gd name="T42" fmla="*/ 97 w 711"/>
                    <a:gd name="T43" fmla="*/ 202 h 909"/>
                    <a:gd name="T44" fmla="*/ 125 w 711"/>
                    <a:gd name="T45" fmla="*/ 239 h 909"/>
                    <a:gd name="T46" fmla="*/ 153 w 711"/>
                    <a:gd name="T47" fmla="*/ 273 h 909"/>
                    <a:gd name="T48" fmla="*/ 178 w 711"/>
                    <a:gd name="T49" fmla="*/ 303 h 909"/>
                    <a:gd name="T50" fmla="*/ 182 w 711"/>
                    <a:gd name="T51" fmla="*/ 303 h 909"/>
                    <a:gd name="T52" fmla="*/ 190 w 711"/>
                    <a:gd name="T53" fmla="*/ 302 h 909"/>
                    <a:gd name="T54" fmla="*/ 199 w 711"/>
                    <a:gd name="T55" fmla="*/ 299 h 909"/>
                    <a:gd name="T56" fmla="*/ 210 w 711"/>
                    <a:gd name="T57" fmla="*/ 297 h 909"/>
                    <a:gd name="T58" fmla="*/ 220 w 711"/>
                    <a:gd name="T59" fmla="*/ 293 h 909"/>
                    <a:gd name="T60" fmla="*/ 228 w 711"/>
                    <a:gd name="T61" fmla="*/ 290 h 909"/>
                    <a:gd name="T62" fmla="*/ 234 w 711"/>
                    <a:gd name="T63" fmla="*/ 287 h 909"/>
                    <a:gd name="T64" fmla="*/ 237 w 711"/>
                    <a:gd name="T65" fmla="*/ 284 h 9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11"/>
                    <a:gd name="T100" fmla="*/ 0 h 909"/>
                    <a:gd name="T101" fmla="*/ 711 w 711"/>
                    <a:gd name="T102" fmla="*/ 909 h 9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11" h="909">
                      <a:moveTo>
                        <a:pt x="711" y="852"/>
                      </a:moveTo>
                      <a:lnTo>
                        <a:pt x="696" y="815"/>
                      </a:lnTo>
                      <a:lnTo>
                        <a:pt x="658" y="720"/>
                      </a:lnTo>
                      <a:lnTo>
                        <a:pt x="603" y="584"/>
                      </a:lnTo>
                      <a:lnTo>
                        <a:pt x="540" y="431"/>
                      </a:lnTo>
                      <a:lnTo>
                        <a:pt x="471" y="273"/>
                      </a:lnTo>
                      <a:lnTo>
                        <a:pt x="406" y="138"/>
                      </a:lnTo>
                      <a:lnTo>
                        <a:pt x="351" y="39"/>
                      </a:lnTo>
                      <a:lnTo>
                        <a:pt x="315" y="0"/>
                      </a:lnTo>
                      <a:lnTo>
                        <a:pt x="279" y="3"/>
                      </a:lnTo>
                      <a:lnTo>
                        <a:pt x="229" y="21"/>
                      </a:lnTo>
                      <a:lnTo>
                        <a:pt x="174" y="50"/>
                      </a:lnTo>
                      <a:lnTo>
                        <a:pt x="118" y="84"/>
                      </a:lnTo>
                      <a:lnTo>
                        <a:pt x="66" y="120"/>
                      </a:lnTo>
                      <a:lnTo>
                        <a:pt x="25" y="156"/>
                      </a:lnTo>
                      <a:lnTo>
                        <a:pt x="1" y="186"/>
                      </a:lnTo>
                      <a:lnTo>
                        <a:pt x="0" y="210"/>
                      </a:lnTo>
                      <a:lnTo>
                        <a:pt x="22" y="242"/>
                      </a:lnTo>
                      <a:lnTo>
                        <a:pt x="69" y="306"/>
                      </a:lnTo>
                      <a:lnTo>
                        <a:pt x="132" y="393"/>
                      </a:lnTo>
                      <a:lnTo>
                        <a:pt x="208" y="497"/>
                      </a:lnTo>
                      <a:lnTo>
                        <a:pt x="291" y="605"/>
                      </a:lnTo>
                      <a:lnTo>
                        <a:pt x="376" y="716"/>
                      </a:lnTo>
                      <a:lnTo>
                        <a:pt x="459" y="819"/>
                      </a:lnTo>
                      <a:lnTo>
                        <a:pt x="534" y="909"/>
                      </a:lnTo>
                      <a:lnTo>
                        <a:pt x="547" y="909"/>
                      </a:lnTo>
                      <a:lnTo>
                        <a:pt x="571" y="905"/>
                      </a:lnTo>
                      <a:lnTo>
                        <a:pt x="598" y="897"/>
                      </a:lnTo>
                      <a:lnTo>
                        <a:pt x="631" y="890"/>
                      </a:lnTo>
                      <a:lnTo>
                        <a:pt x="660" y="879"/>
                      </a:lnTo>
                      <a:lnTo>
                        <a:pt x="685" y="870"/>
                      </a:lnTo>
                      <a:lnTo>
                        <a:pt x="703" y="860"/>
                      </a:lnTo>
                      <a:lnTo>
                        <a:pt x="711" y="852"/>
                      </a:lnTo>
                      <a:close/>
                    </a:path>
                  </a:pathLst>
                </a:custGeom>
                <a:solidFill>
                  <a:srgbClr val="D1D1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6" name="Freeform 115"/>
                <p:cNvSpPr>
                  <a:spLocks/>
                </p:cNvSpPr>
                <p:nvPr/>
              </p:nvSpPr>
              <p:spPr bwMode="auto">
                <a:xfrm>
                  <a:off x="4464" y="1536"/>
                  <a:ext cx="226" cy="296"/>
                </a:xfrm>
                <a:custGeom>
                  <a:avLst/>
                  <a:gdLst>
                    <a:gd name="T0" fmla="*/ 226 w 678"/>
                    <a:gd name="T1" fmla="*/ 280 h 888"/>
                    <a:gd name="T2" fmla="*/ 220 w 678"/>
                    <a:gd name="T3" fmla="*/ 268 h 888"/>
                    <a:gd name="T4" fmla="*/ 207 w 678"/>
                    <a:gd name="T5" fmla="*/ 237 h 888"/>
                    <a:gd name="T6" fmla="*/ 187 w 678"/>
                    <a:gd name="T7" fmla="*/ 192 h 888"/>
                    <a:gd name="T8" fmla="*/ 164 w 678"/>
                    <a:gd name="T9" fmla="*/ 141 h 888"/>
                    <a:gd name="T10" fmla="*/ 139 w 678"/>
                    <a:gd name="T11" fmla="*/ 90 h 888"/>
                    <a:gd name="T12" fmla="*/ 117 w 678"/>
                    <a:gd name="T13" fmla="*/ 45 h 888"/>
                    <a:gd name="T14" fmla="*/ 98 w 678"/>
                    <a:gd name="T15" fmla="*/ 13 h 888"/>
                    <a:gd name="T16" fmla="*/ 87 w 678"/>
                    <a:gd name="T17" fmla="*/ 0 h 888"/>
                    <a:gd name="T18" fmla="*/ 77 w 678"/>
                    <a:gd name="T19" fmla="*/ 1 h 888"/>
                    <a:gd name="T20" fmla="*/ 63 w 678"/>
                    <a:gd name="T21" fmla="*/ 6 h 888"/>
                    <a:gd name="T22" fmla="*/ 48 w 678"/>
                    <a:gd name="T23" fmla="*/ 13 h 888"/>
                    <a:gd name="T24" fmla="*/ 33 w 678"/>
                    <a:gd name="T25" fmla="*/ 23 h 888"/>
                    <a:gd name="T26" fmla="*/ 18 w 678"/>
                    <a:gd name="T27" fmla="*/ 33 h 888"/>
                    <a:gd name="T28" fmla="*/ 7 w 678"/>
                    <a:gd name="T29" fmla="*/ 43 h 888"/>
                    <a:gd name="T30" fmla="*/ 0 w 678"/>
                    <a:gd name="T31" fmla="*/ 51 h 888"/>
                    <a:gd name="T32" fmla="*/ 0 w 678"/>
                    <a:gd name="T33" fmla="*/ 57 h 888"/>
                    <a:gd name="T34" fmla="*/ 7 w 678"/>
                    <a:gd name="T35" fmla="*/ 68 h 888"/>
                    <a:gd name="T36" fmla="*/ 23 w 678"/>
                    <a:gd name="T37" fmla="*/ 91 h 888"/>
                    <a:gd name="T38" fmla="*/ 45 w 678"/>
                    <a:gd name="T39" fmla="*/ 123 h 888"/>
                    <a:gd name="T40" fmla="*/ 72 w 678"/>
                    <a:gd name="T41" fmla="*/ 160 h 888"/>
                    <a:gd name="T42" fmla="*/ 100 w 678"/>
                    <a:gd name="T43" fmla="*/ 198 h 888"/>
                    <a:gd name="T44" fmla="*/ 129 w 678"/>
                    <a:gd name="T45" fmla="*/ 236 h 888"/>
                    <a:gd name="T46" fmla="*/ 155 w 678"/>
                    <a:gd name="T47" fmla="*/ 270 h 888"/>
                    <a:gd name="T48" fmla="*/ 177 w 678"/>
                    <a:gd name="T49" fmla="*/ 296 h 888"/>
                    <a:gd name="T50" fmla="*/ 180 w 678"/>
                    <a:gd name="T51" fmla="*/ 296 h 888"/>
                    <a:gd name="T52" fmla="*/ 187 w 678"/>
                    <a:gd name="T53" fmla="*/ 295 h 888"/>
                    <a:gd name="T54" fmla="*/ 195 w 678"/>
                    <a:gd name="T55" fmla="*/ 293 h 888"/>
                    <a:gd name="T56" fmla="*/ 204 w 678"/>
                    <a:gd name="T57" fmla="*/ 291 h 888"/>
                    <a:gd name="T58" fmla="*/ 212 w 678"/>
                    <a:gd name="T59" fmla="*/ 288 h 888"/>
                    <a:gd name="T60" fmla="*/ 219 w 678"/>
                    <a:gd name="T61" fmla="*/ 285 h 888"/>
                    <a:gd name="T62" fmla="*/ 224 w 678"/>
                    <a:gd name="T63" fmla="*/ 282 h 888"/>
                    <a:gd name="T64" fmla="*/ 226 w 678"/>
                    <a:gd name="T65" fmla="*/ 280 h 88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78"/>
                    <a:gd name="T100" fmla="*/ 0 h 888"/>
                    <a:gd name="T101" fmla="*/ 678 w 678"/>
                    <a:gd name="T102" fmla="*/ 888 h 88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78" h="888">
                      <a:moveTo>
                        <a:pt x="678" y="840"/>
                      </a:moveTo>
                      <a:lnTo>
                        <a:pt x="661" y="804"/>
                      </a:lnTo>
                      <a:lnTo>
                        <a:pt x="621" y="710"/>
                      </a:lnTo>
                      <a:lnTo>
                        <a:pt x="561" y="575"/>
                      </a:lnTo>
                      <a:lnTo>
                        <a:pt x="492" y="423"/>
                      </a:lnTo>
                      <a:lnTo>
                        <a:pt x="418" y="269"/>
                      </a:lnTo>
                      <a:lnTo>
                        <a:pt x="351" y="135"/>
                      </a:lnTo>
                      <a:lnTo>
                        <a:pt x="295" y="38"/>
                      </a:lnTo>
                      <a:lnTo>
                        <a:pt x="261" y="0"/>
                      </a:lnTo>
                      <a:lnTo>
                        <a:pt x="231" y="2"/>
                      </a:lnTo>
                      <a:lnTo>
                        <a:pt x="190" y="17"/>
                      </a:lnTo>
                      <a:lnTo>
                        <a:pt x="144" y="39"/>
                      </a:lnTo>
                      <a:lnTo>
                        <a:pt x="99" y="68"/>
                      </a:lnTo>
                      <a:lnTo>
                        <a:pt x="55" y="98"/>
                      </a:lnTo>
                      <a:lnTo>
                        <a:pt x="21" y="128"/>
                      </a:lnTo>
                      <a:lnTo>
                        <a:pt x="1" y="152"/>
                      </a:lnTo>
                      <a:lnTo>
                        <a:pt x="0" y="171"/>
                      </a:lnTo>
                      <a:lnTo>
                        <a:pt x="22" y="204"/>
                      </a:lnTo>
                      <a:lnTo>
                        <a:pt x="70" y="273"/>
                      </a:lnTo>
                      <a:lnTo>
                        <a:pt x="136" y="368"/>
                      </a:lnTo>
                      <a:lnTo>
                        <a:pt x="217" y="479"/>
                      </a:lnTo>
                      <a:lnTo>
                        <a:pt x="301" y="594"/>
                      </a:lnTo>
                      <a:lnTo>
                        <a:pt x="387" y="708"/>
                      </a:lnTo>
                      <a:lnTo>
                        <a:pt x="465" y="809"/>
                      </a:lnTo>
                      <a:lnTo>
                        <a:pt x="531" y="888"/>
                      </a:lnTo>
                      <a:lnTo>
                        <a:pt x="541" y="887"/>
                      </a:lnTo>
                      <a:lnTo>
                        <a:pt x="562" y="884"/>
                      </a:lnTo>
                      <a:lnTo>
                        <a:pt x="585" y="878"/>
                      </a:lnTo>
                      <a:lnTo>
                        <a:pt x="612" y="872"/>
                      </a:lnTo>
                      <a:lnTo>
                        <a:pt x="636" y="863"/>
                      </a:lnTo>
                      <a:lnTo>
                        <a:pt x="657" y="855"/>
                      </a:lnTo>
                      <a:lnTo>
                        <a:pt x="672" y="846"/>
                      </a:lnTo>
                      <a:lnTo>
                        <a:pt x="678" y="840"/>
                      </a:lnTo>
                      <a:close/>
                    </a:path>
                  </a:pathLst>
                </a:custGeom>
                <a:solidFill>
                  <a:srgbClr val="D4D4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7" name="Freeform 116"/>
                <p:cNvSpPr>
                  <a:spLocks/>
                </p:cNvSpPr>
                <p:nvPr/>
              </p:nvSpPr>
              <p:spPr bwMode="auto">
                <a:xfrm>
                  <a:off x="4416" y="1536"/>
                  <a:ext cx="214" cy="289"/>
                </a:xfrm>
                <a:custGeom>
                  <a:avLst/>
                  <a:gdLst>
                    <a:gd name="T0" fmla="*/ 214 w 642"/>
                    <a:gd name="T1" fmla="*/ 276 h 867"/>
                    <a:gd name="T2" fmla="*/ 208 w 642"/>
                    <a:gd name="T3" fmla="*/ 264 h 867"/>
                    <a:gd name="T4" fmla="*/ 193 w 642"/>
                    <a:gd name="T5" fmla="*/ 233 h 867"/>
                    <a:gd name="T6" fmla="*/ 171 w 642"/>
                    <a:gd name="T7" fmla="*/ 189 h 867"/>
                    <a:gd name="T8" fmla="*/ 146 w 642"/>
                    <a:gd name="T9" fmla="*/ 139 h 867"/>
                    <a:gd name="T10" fmla="*/ 120 w 642"/>
                    <a:gd name="T11" fmla="*/ 88 h 867"/>
                    <a:gd name="T12" fmla="*/ 97 w 642"/>
                    <a:gd name="T13" fmla="*/ 44 h 867"/>
                    <a:gd name="T14" fmla="*/ 78 w 642"/>
                    <a:gd name="T15" fmla="*/ 12 h 867"/>
                    <a:gd name="T16" fmla="*/ 68 w 642"/>
                    <a:gd name="T17" fmla="*/ 0 h 867"/>
                    <a:gd name="T18" fmla="*/ 60 w 642"/>
                    <a:gd name="T19" fmla="*/ 1 h 867"/>
                    <a:gd name="T20" fmla="*/ 49 w 642"/>
                    <a:gd name="T21" fmla="*/ 4 h 867"/>
                    <a:gd name="T22" fmla="*/ 37 w 642"/>
                    <a:gd name="T23" fmla="*/ 10 h 867"/>
                    <a:gd name="T24" fmla="*/ 25 w 642"/>
                    <a:gd name="T25" fmla="*/ 18 h 867"/>
                    <a:gd name="T26" fmla="*/ 13 w 642"/>
                    <a:gd name="T27" fmla="*/ 25 h 867"/>
                    <a:gd name="T28" fmla="*/ 5 w 642"/>
                    <a:gd name="T29" fmla="*/ 33 h 867"/>
                    <a:gd name="T30" fmla="*/ 0 w 642"/>
                    <a:gd name="T31" fmla="*/ 39 h 867"/>
                    <a:gd name="T32" fmla="*/ 0 w 642"/>
                    <a:gd name="T33" fmla="*/ 44 h 867"/>
                    <a:gd name="T34" fmla="*/ 7 w 642"/>
                    <a:gd name="T35" fmla="*/ 55 h 867"/>
                    <a:gd name="T36" fmla="*/ 24 w 642"/>
                    <a:gd name="T37" fmla="*/ 80 h 867"/>
                    <a:gd name="T38" fmla="*/ 47 w 642"/>
                    <a:gd name="T39" fmla="*/ 114 h 867"/>
                    <a:gd name="T40" fmla="*/ 75 w 642"/>
                    <a:gd name="T41" fmla="*/ 153 h 867"/>
                    <a:gd name="T42" fmla="*/ 104 w 642"/>
                    <a:gd name="T43" fmla="*/ 194 h 867"/>
                    <a:gd name="T44" fmla="*/ 132 w 642"/>
                    <a:gd name="T45" fmla="*/ 233 h 867"/>
                    <a:gd name="T46" fmla="*/ 157 w 642"/>
                    <a:gd name="T47" fmla="*/ 266 h 867"/>
                    <a:gd name="T48" fmla="*/ 176 w 642"/>
                    <a:gd name="T49" fmla="*/ 289 h 867"/>
                    <a:gd name="T50" fmla="*/ 178 w 642"/>
                    <a:gd name="T51" fmla="*/ 289 h 867"/>
                    <a:gd name="T52" fmla="*/ 184 w 642"/>
                    <a:gd name="T53" fmla="*/ 288 h 867"/>
                    <a:gd name="T54" fmla="*/ 189 w 642"/>
                    <a:gd name="T55" fmla="*/ 286 h 867"/>
                    <a:gd name="T56" fmla="*/ 196 w 642"/>
                    <a:gd name="T57" fmla="*/ 285 h 867"/>
                    <a:gd name="T58" fmla="*/ 202 w 642"/>
                    <a:gd name="T59" fmla="*/ 282 h 867"/>
                    <a:gd name="T60" fmla="*/ 208 w 642"/>
                    <a:gd name="T61" fmla="*/ 280 h 867"/>
                    <a:gd name="T62" fmla="*/ 212 w 642"/>
                    <a:gd name="T63" fmla="*/ 278 h 867"/>
                    <a:gd name="T64" fmla="*/ 214 w 642"/>
                    <a:gd name="T65" fmla="*/ 276 h 86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42"/>
                    <a:gd name="T100" fmla="*/ 0 h 867"/>
                    <a:gd name="T101" fmla="*/ 642 w 642"/>
                    <a:gd name="T102" fmla="*/ 867 h 86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42" h="867">
                      <a:moveTo>
                        <a:pt x="642" y="828"/>
                      </a:moveTo>
                      <a:lnTo>
                        <a:pt x="624" y="792"/>
                      </a:lnTo>
                      <a:lnTo>
                        <a:pt x="579" y="699"/>
                      </a:lnTo>
                      <a:lnTo>
                        <a:pt x="513" y="566"/>
                      </a:lnTo>
                      <a:lnTo>
                        <a:pt x="439" y="416"/>
                      </a:lnTo>
                      <a:lnTo>
                        <a:pt x="361" y="263"/>
                      </a:lnTo>
                      <a:lnTo>
                        <a:pt x="291" y="131"/>
                      </a:lnTo>
                      <a:lnTo>
                        <a:pt x="234" y="36"/>
                      </a:lnTo>
                      <a:lnTo>
                        <a:pt x="204" y="0"/>
                      </a:lnTo>
                      <a:lnTo>
                        <a:pt x="180" y="2"/>
                      </a:lnTo>
                      <a:lnTo>
                        <a:pt x="148" y="12"/>
                      </a:lnTo>
                      <a:lnTo>
                        <a:pt x="111" y="30"/>
                      </a:lnTo>
                      <a:lnTo>
                        <a:pt x="75" y="53"/>
                      </a:lnTo>
                      <a:lnTo>
                        <a:pt x="40" y="75"/>
                      </a:lnTo>
                      <a:lnTo>
                        <a:pt x="15" y="98"/>
                      </a:lnTo>
                      <a:lnTo>
                        <a:pt x="0" y="117"/>
                      </a:lnTo>
                      <a:lnTo>
                        <a:pt x="0" y="132"/>
                      </a:lnTo>
                      <a:lnTo>
                        <a:pt x="22" y="165"/>
                      </a:lnTo>
                      <a:lnTo>
                        <a:pt x="72" y="240"/>
                      </a:lnTo>
                      <a:lnTo>
                        <a:pt x="142" y="341"/>
                      </a:lnTo>
                      <a:lnTo>
                        <a:pt x="225" y="459"/>
                      </a:lnTo>
                      <a:lnTo>
                        <a:pt x="312" y="581"/>
                      </a:lnTo>
                      <a:lnTo>
                        <a:pt x="396" y="699"/>
                      </a:lnTo>
                      <a:lnTo>
                        <a:pt x="471" y="797"/>
                      </a:lnTo>
                      <a:lnTo>
                        <a:pt x="528" y="867"/>
                      </a:lnTo>
                      <a:lnTo>
                        <a:pt x="535" y="866"/>
                      </a:lnTo>
                      <a:lnTo>
                        <a:pt x="552" y="864"/>
                      </a:lnTo>
                      <a:lnTo>
                        <a:pt x="568" y="858"/>
                      </a:lnTo>
                      <a:lnTo>
                        <a:pt x="589" y="854"/>
                      </a:lnTo>
                      <a:lnTo>
                        <a:pt x="607" y="846"/>
                      </a:lnTo>
                      <a:lnTo>
                        <a:pt x="625" y="840"/>
                      </a:lnTo>
                      <a:lnTo>
                        <a:pt x="636" y="833"/>
                      </a:lnTo>
                      <a:lnTo>
                        <a:pt x="642" y="828"/>
                      </a:lnTo>
                      <a:close/>
                    </a:path>
                  </a:pathLst>
                </a:custGeom>
                <a:solidFill>
                  <a:srgbClr val="D6D6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8" name="Freeform 117"/>
                <p:cNvSpPr>
                  <a:spLocks/>
                </p:cNvSpPr>
                <p:nvPr/>
              </p:nvSpPr>
              <p:spPr bwMode="auto">
                <a:xfrm>
                  <a:off x="4416" y="1536"/>
                  <a:ext cx="203" cy="282"/>
                </a:xfrm>
                <a:custGeom>
                  <a:avLst/>
                  <a:gdLst>
                    <a:gd name="T0" fmla="*/ 203 w 609"/>
                    <a:gd name="T1" fmla="*/ 273 h 846"/>
                    <a:gd name="T2" fmla="*/ 196 w 609"/>
                    <a:gd name="T3" fmla="*/ 261 h 846"/>
                    <a:gd name="T4" fmla="*/ 180 w 609"/>
                    <a:gd name="T5" fmla="*/ 231 h 846"/>
                    <a:gd name="T6" fmla="*/ 157 w 609"/>
                    <a:gd name="T7" fmla="*/ 187 h 846"/>
                    <a:gd name="T8" fmla="*/ 130 w 609"/>
                    <a:gd name="T9" fmla="*/ 137 h 846"/>
                    <a:gd name="T10" fmla="*/ 102 w 609"/>
                    <a:gd name="T11" fmla="*/ 87 h 846"/>
                    <a:gd name="T12" fmla="*/ 78 w 609"/>
                    <a:gd name="T13" fmla="*/ 43 h 846"/>
                    <a:gd name="T14" fmla="*/ 59 w 609"/>
                    <a:gd name="T15" fmla="*/ 12 h 846"/>
                    <a:gd name="T16" fmla="*/ 49 w 609"/>
                    <a:gd name="T17" fmla="*/ 0 h 846"/>
                    <a:gd name="T18" fmla="*/ 43 w 609"/>
                    <a:gd name="T19" fmla="*/ 1 h 846"/>
                    <a:gd name="T20" fmla="*/ 36 w 609"/>
                    <a:gd name="T21" fmla="*/ 4 h 846"/>
                    <a:gd name="T22" fmla="*/ 27 w 609"/>
                    <a:gd name="T23" fmla="*/ 8 h 846"/>
                    <a:gd name="T24" fmla="*/ 18 w 609"/>
                    <a:gd name="T25" fmla="*/ 14 h 846"/>
                    <a:gd name="T26" fmla="*/ 10 w 609"/>
                    <a:gd name="T27" fmla="*/ 19 h 846"/>
                    <a:gd name="T28" fmla="*/ 4 w 609"/>
                    <a:gd name="T29" fmla="*/ 25 h 846"/>
                    <a:gd name="T30" fmla="*/ 0 w 609"/>
                    <a:gd name="T31" fmla="*/ 29 h 846"/>
                    <a:gd name="T32" fmla="*/ 0 w 609"/>
                    <a:gd name="T33" fmla="*/ 33 h 846"/>
                    <a:gd name="T34" fmla="*/ 7 w 609"/>
                    <a:gd name="T35" fmla="*/ 44 h 846"/>
                    <a:gd name="T36" fmla="*/ 25 w 609"/>
                    <a:gd name="T37" fmla="*/ 70 h 846"/>
                    <a:gd name="T38" fmla="*/ 49 w 609"/>
                    <a:gd name="T39" fmla="*/ 106 h 846"/>
                    <a:gd name="T40" fmla="*/ 78 w 609"/>
                    <a:gd name="T41" fmla="*/ 148 h 846"/>
                    <a:gd name="T42" fmla="*/ 108 w 609"/>
                    <a:gd name="T43" fmla="*/ 191 h 846"/>
                    <a:gd name="T44" fmla="*/ 136 w 609"/>
                    <a:gd name="T45" fmla="*/ 231 h 846"/>
                    <a:gd name="T46" fmla="*/ 159 w 609"/>
                    <a:gd name="T47" fmla="*/ 262 h 846"/>
                    <a:gd name="T48" fmla="*/ 175 w 609"/>
                    <a:gd name="T49" fmla="*/ 282 h 846"/>
                    <a:gd name="T50" fmla="*/ 177 w 609"/>
                    <a:gd name="T51" fmla="*/ 282 h 846"/>
                    <a:gd name="T52" fmla="*/ 181 w 609"/>
                    <a:gd name="T53" fmla="*/ 281 h 846"/>
                    <a:gd name="T54" fmla="*/ 185 w 609"/>
                    <a:gd name="T55" fmla="*/ 280 h 846"/>
                    <a:gd name="T56" fmla="*/ 190 w 609"/>
                    <a:gd name="T57" fmla="*/ 279 h 846"/>
                    <a:gd name="T58" fmla="*/ 194 w 609"/>
                    <a:gd name="T59" fmla="*/ 278 h 846"/>
                    <a:gd name="T60" fmla="*/ 199 w 609"/>
                    <a:gd name="T61" fmla="*/ 276 h 846"/>
                    <a:gd name="T62" fmla="*/ 201 w 609"/>
                    <a:gd name="T63" fmla="*/ 275 h 846"/>
                    <a:gd name="T64" fmla="*/ 203 w 609"/>
                    <a:gd name="T65" fmla="*/ 273 h 84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09"/>
                    <a:gd name="T100" fmla="*/ 0 h 846"/>
                    <a:gd name="T101" fmla="*/ 609 w 609"/>
                    <a:gd name="T102" fmla="*/ 846 h 84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09" h="846">
                      <a:moveTo>
                        <a:pt x="609" y="819"/>
                      </a:moveTo>
                      <a:lnTo>
                        <a:pt x="589" y="783"/>
                      </a:lnTo>
                      <a:lnTo>
                        <a:pt x="541" y="692"/>
                      </a:lnTo>
                      <a:lnTo>
                        <a:pt x="471" y="560"/>
                      </a:lnTo>
                      <a:lnTo>
                        <a:pt x="391" y="411"/>
                      </a:lnTo>
                      <a:lnTo>
                        <a:pt x="307" y="261"/>
                      </a:lnTo>
                      <a:lnTo>
                        <a:pt x="234" y="129"/>
                      </a:lnTo>
                      <a:lnTo>
                        <a:pt x="177" y="36"/>
                      </a:lnTo>
                      <a:lnTo>
                        <a:pt x="147" y="0"/>
                      </a:lnTo>
                      <a:lnTo>
                        <a:pt x="129" y="2"/>
                      </a:lnTo>
                      <a:lnTo>
                        <a:pt x="108" y="11"/>
                      </a:lnTo>
                      <a:lnTo>
                        <a:pt x="81" y="23"/>
                      </a:lnTo>
                      <a:lnTo>
                        <a:pt x="55" y="41"/>
                      </a:lnTo>
                      <a:lnTo>
                        <a:pt x="31" y="57"/>
                      </a:lnTo>
                      <a:lnTo>
                        <a:pt x="12" y="74"/>
                      </a:lnTo>
                      <a:lnTo>
                        <a:pt x="0" y="87"/>
                      </a:lnTo>
                      <a:lnTo>
                        <a:pt x="0" y="99"/>
                      </a:lnTo>
                      <a:lnTo>
                        <a:pt x="22" y="132"/>
                      </a:lnTo>
                      <a:lnTo>
                        <a:pt x="75" y="210"/>
                      </a:lnTo>
                      <a:lnTo>
                        <a:pt x="148" y="318"/>
                      </a:lnTo>
                      <a:lnTo>
                        <a:pt x="235" y="444"/>
                      </a:lnTo>
                      <a:lnTo>
                        <a:pt x="324" y="572"/>
                      </a:lnTo>
                      <a:lnTo>
                        <a:pt x="408" y="692"/>
                      </a:lnTo>
                      <a:lnTo>
                        <a:pt x="477" y="786"/>
                      </a:lnTo>
                      <a:lnTo>
                        <a:pt x="525" y="846"/>
                      </a:lnTo>
                      <a:lnTo>
                        <a:pt x="531" y="845"/>
                      </a:lnTo>
                      <a:lnTo>
                        <a:pt x="543" y="843"/>
                      </a:lnTo>
                      <a:lnTo>
                        <a:pt x="555" y="840"/>
                      </a:lnTo>
                      <a:lnTo>
                        <a:pt x="571" y="837"/>
                      </a:lnTo>
                      <a:lnTo>
                        <a:pt x="583" y="833"/>
                      </a:lnTo>
                      <a:lnTo>
                        <a:pt x="597" y="828"/>
                      </a:lnTo>
                      <a:lnTo>
                        <a:pt x="604" y="824"/>
                      </a:lnTo>
                      <a:lnTo>
                        <a:pt x="609" y="819"/>
                      </a:lnTo>
                      <a:close/>
                    </a:path>
                  </a:pathLst>
                </a:custGeom>
                <a:solidFill>
                  <a:srgbClr val="D9D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9" name="Freeform 118"/>
                <p:cNvSpPr>
                  <a:spLocks/>
                </p:cNvSpPr>
                <p:nvPr/>
              </p:nvSpPr>
              <p:spPr bwMode="auto">
                <a:xfrm>
                  <a:off x="4464" y="1536"/>
                  <a:ext cx="192" cy="275"/>
                </a:xfrm>
                <a:custGeom>
                  <a:avLst/>
                  <a:gdLst>
                    <a:gd name="T0" fmla="*/ 192 w 576"/>
                    <a:gd name="T1" fmla="*/ 269 h 825"/>
                    <a:gd name="T2" fmla="*/ 185 w 576"/>
                    <a:gd name="T3" fmla="*/ 257 h 825"/>
                    <a:gd name="T4" fmla="*/ 167 w 576"/>
                    <a:gd name="T5" fmla="*/ 227 h 825"/>
                    <a:gd name="T6" fmla="*/ 142 w 576"/>
                    <a:gd name="T7" fmla="*/ 184 h 825"/>
                    <a:gd name="T8" fmla="*/ 114 w 576"/>
                    <a:gd name="T9" fmla="*/ 135 h 825"/>
                    <a:gd name="T10" fmla="*/ 85 w 576"/>
                    <a:gd name="T11" fmla="*/ 85 h 825"/>
                    <a:gd name="T12" fmla="*/ 59 w 576"/>
                    <a:gd name="T13" fmla="*/ 42 h 825"/>
                    <a:gd name="T14" fmla="*/ 40 w 576"/>
                    <a:gd name="T15" fmla="*/ 12 h 825"/>
                    <a:gd name="T16" fmla="*/ 32 w 576"/>
                    <a:gd name="T17" fmla="*/ 0 h 825"/>
                    <a:gd name="T18" fmla="*/ 28 w 576"/>
                    <a:gd name="T19" fmla="*/ 0 h 825"/>
                    <a:gd name="T20" fmla="*/ 23 w 576"/>
                    <a:gd name="T21" fmla="*/ 2 h 825"/>
                    <a:gd name="T22" fmla="*/ 17 w 576"/>
                    <a:gd name="T23" fmla="*/ 5 h 825"/>
                    <a:gd name="T24" fmla="*/ 12 w 576"/>
                    <a:gd name="T25" fmla="*/ 8 h 825"/>
                    <a:gd name="T26" fmla="*/ 6 w 576"/>
                    <a:gd name="T27" fmla="*/ 11 h 825"/>
                    <a:gd name="T28" fmla="*/ 3 w 576"/>
                    <a:gd name="T29" fmla="*/ 15 h 825"/>
                    <a:gd name="T30" fmla="*/ 0 w 576"/>
                    <a:gd name="T31" fmla="*/ 18 h 825"/>
                    <a:gd name="T32" fmla="*/ 0 w 576"/>
                    <a:gd name="T33" fmla="*/ 20 h 825"/>
                    <a:gd name="T34" fmla="*/ 7 w 576"/>
                    <a:gd name="T35" fmla="*/ 31 h 825"/>
                    <a:gd name="T36" fmla="*/ 25 w 576"/>
                    <a:gd name="T37" fmla="*/ 59 h 825"/>
                    <a:gd name="T38" fmla="*/ 51 w 576"/>
                    <a:gd name="T39" fmla="*/ 97 h 825"/>
                    <a:gd name="T40" fmla="*/ 81 w 576"/>
                    <a:gd name="T41" fmla="*/ 142 h 825"/>
                    <a:gd name="T42" fmla="*/ 112 w 576"/>
                    <a:gd name="T43" fmla="*/ 187 h 825"/>
                    <a:gd name="T44" fmla="*/ 140 w 576"/>
                    <a:gd name="T45" fmla="*/ 227 h 825"/>
                    <a:gd name="T46" fmla="*/ 162 w 576"/>
                    <a:gd name="T47" fmla="*/ 258 h 825"/>
                    <a:gd name="T48" fmla="*/ 175 w 576"/>
                    <a:gd name="T49" fmla="*/ 275 h 825"/>
                    <a:gd name="T50" fmla="*/ 176 w 576"/>
                    <a:gd name="T51" fmla="*/ 275 h 825"/>
                    <a:gd name="T52" fmla="*/ 178 w 576"/>
                    <a:gd name="T53" fmla="*/ 275 h 825"/>
                    <a:gd name="T54" fmla="*/ 181 w 576"/>
                    <a:gd name="T55" fmla="*/ 274 h 825"/>
                    <a:gd name="T56" fmla="*/ 184 w 576"/>
                    <a:gd name="T57" fmla="*/ 274 h 825"/>
                    <a:gd name="T58" fmla="*/ 186 w 576"/>
                    <a:gd name="T59" fmla="*/ 272 h 825"/>
                    <a:gd name="T60" fmla="*/ 189 w 576"/>
                    <a:gd name="T61" fmla="*/ 271 h 825"/>
                    <a:gd name="T62" fmla="*/ 191 w 576"/>
                    <a:gd name="T63" fmla="*/ 270 h 825"/>
                    <a:gd name="T64" fmla="*/ 192 w 576"/>
                    <a:gd name="T65" fmla="*/ 269 h 82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76"/>
                    <a:gd name="T100" fmla="*/ 0 h 825"/>
                    <a:gd name="T101" fmla="*/ 576 w 576"/>
                    <a:gd name="T102" fmla="*/ 825 h 82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76" h="825">
                      <a:moveTo>
                        <a:pt x="576" y="807"/>
                      </a:moveTo>
                      <a:lnTo>
                        <a:pt x="555" y="771"/>
                      </a:lnTo>
                      <a:lnTo>
                        <a:pt x="502" y="681"/>
                      </a:lnTo>
                      <a:lnTo>
                        <a:pt x="427" y="551"/>
                      </a:lnTo>
                      <a:lnTo>
                        <a:pt x="342" y="404"/>
                      </a:lnTo>
                      <a:lnTo>
                        <a:pt x="255" y="255"/>
                      </a:lnTo>
                      <a:lnTo>
                        <a:pt x="178" y="126"/>
                      </a:lnTo>
                      <a:lnTo>
                        <a:pt x="121" y="35"/>
                      </a:lnTo>
                      <a:lnTo>
                        <a:pt x="96" y="0"/>
                      </a:lnTo>
                      <a:lnTo>
                        <a:pt x="84" y="0"/>
                      </a:lnTo>
                      <a:lnTo>
                        <a:pt x="69" y="6"/>
                      </a:lnTo>
                      <a:lnTo>
                        <a:pt x="52" y="14"/>
                      </a:lnTo>
                      <a:lnTo>
                        <a:pt x="36" y="24"/>
                      </a:lnTo>
                      <a:lnTo>
                        <a:pt x="19" y="33"/>
                      </a:lnTo>
                      <a:lnTo>
                        <a:pt x="9" y="44"/>
                      </a:lnTo>
                      <a:lnTo>
                        <a:pt x="0" y="53"/>
                      </a:lnTo>
                      <a:lnTo>
                        <a:pt x="0" y="60"/>
                      </a:lnTo>
                      <a:lnTo>
                        <a:pt x="21" y="93"/>
                      </a:lnTo>
                      <a:lnTo>
                        <a:pt x="76" y="177"/>
                      </a:lnTo>
                      <a:lnTo>
                        <a:pt x="154" y="291"/>
                      </a:lnTo>
                      <a:lnTo>
                        <a:pt x="244" y="425"/>
                      </a:lnTo>
                      <a:lnTo>
                        <a:pt x="336" y="560"/>
                      </a:lnTo>
                      <a:lnTo>
                        <a:pt x="420" y="681"/>
                      </a:lnTo>
                      <a:lnTo>
                        <a:pt x="486" y="774"/>
                      </a:lnTo>
                      <a:lnTo>
                        <a:pt x="525" y="825"/>
                      </a:lnTo>
                      <a:lnTo>
                        <a:pt x="528" y="824"/>
                      </a:lnTo>
                      <a:lnTo>
                        <a:pt x="534" y="824"/>
                      </a:lnTo>
                      <a:lnTo>
                        <a:pt x="543" y="822"/>
                      </a:lnTo>
                      <a:lnTo>
                        <a:pt x="552" y="821"/>
                      </a:lnTo>
                      <a:lnTo>
                        <a:pt x="559" y="816"/>
                      </a:lnTo>
                      <a:lnTo>
                        <a:pt x="568" y="813"/>
                      </a:lnTo>
                      <a:lnTo>
                        <a:pt x="573" y="810"/>
                      </a:lnTo>
                      <a:lnTo>
                        <a:pt x="576" y="807"/>
                      </a:lnTo>
                      <a:close/>
                    </a:path>
                  </a:pathLst>
                </a:custGeom>
                <a:solidFill>
                  <a:srgbClr val="DED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0" name="Freeform 119"/>
                <p:cNvSpPr>
                  <a:spLocks/>
                </p:cNvSpPr>
                <p:nvPr/>
              </p:nvSpPr>
              <p:spPr bwMode="auto">
                <a:xfrm>
                  <a:off x="4080" y="1008"/>
                  <a:ext cx="344" cy="389"/>
                </a:xfrm>
                <a:custGeom>
                  <a:avLst/>
                  <a:gdLst>
                    <a:gd name="T0" fmla="*/ 0 w 1032"/>
                    <a:gd name="T1" fmla="*/ 6 h 1166"/>
                    <a:gd name="T2" fmla="*/ 2 w 1032"/>
                    <a:gd name="T3" fmla="*/ 4 h 1166"/>
                    <a:gd name="T4" fmla="*/ 9 w 1032"/>
                    <a:gd name="T5" fmla="*/ 2 h 1166"/>
                    <a:gd name="T6" fmla="*/ 19 w 1032"/>
                    <a:gd name="T7" fmla="*/ 0 h 1166"/>
                    <a:gd name="T8" fmla="*/ 34 w 1032"/>
                    <a:gd name="T9" fmla="*/ 0 h 1166"/>
                    <a:gd name="T10" fmla="*/ 52 w 1032"/>
                    <a:gd name="T11" fmla="*/ 3 h 1166"/>
                    <a:gd name="T12" fmla="*/ 74 w 1032"/>
                    <a:gd name="T13" fmla="*/ 11 h 1166"/>
                    <a:gd name="T14" fmla="*/ 98 w 1032"/>
                    <a:gd name="T15" fmla="*/ 26 h 1166"/>
                    <a:gd name="T16" fmla="*/ 126 w 1032"/>
                    <a:gd name="T17" fmla="*/ 50 h 1166"/>
                    <a:gd name="T18" fmla="*/ 157 w 1032"/>
                    <a:gd name="T19" fmla="*/ 85 h 1166"/>
                    <a:gd name="T20" fmla="*/ 193 w 1032"/>
                    <a:gd name="T21" fmla="*/ 134 h 1166"/>
                    <a:gd name="T22" fmla="*/ 229 w 1032"/>
                    <a:gd name="T23" fmla="*/ 189 h 1166"/>
                    <a:gd name="T24" fmla="*/ 264 w 1032"/>
                    <a:gd name="T25" fmla="*/ 247 h 1166"/>
                    <a:gd name="T26" fmla="*/ 295 w 1032"/>
                    <a:gd name="T27" fmla="*/ 301 h 1166"/>
                    <a:gd name="T28" fmla="*/ 320 w 1032"/>
                    <a:gd name="T29" fmla="*/ 346 h 1166"/>
                    <a:gd name="T30" fmla="*/ 337 w 1032"/>
                    <a:gd name="T31" fmla="*/ 377 h 1166"/>
                    <a:gd name="T32" fmla="*/ 344 w 1032"/>
                    <a:gd name="T33" fmla="*/ 389 h 1166"/>
                    <a:gd name="T34" fmla="*/ 334 w 1032"/>
                    <a:gd name="T35" fmla="*/ 374 h 1166"/>
                    <a:gd name="T36" fmla="*/ 307 w 1032"/>
                    <a:gd name="T37" fmla="*/ 333 h 1166"/>
                    <a:gd name="T38" fmla="*/ 268 w 1032"/>
                    <a:gd name="T39" fmla="*/ 275 h 1166"/>
                    <a:gd name="T40" fmla="*/ 219 w 1032"/>
                    <a:gd name="T41" fmla="*/ 208 h 1166"/>
                    <a:gd name="T42" fmla="*/ 164 w 1032"/>
                    <a:gd name="T43" fmla="*/ 138 h 1166"/>
                    <a:gd name="T44" fmla="*/ 107 w 1032"/>
                    <a:gd name="T45" fmla="*/ 77 h 1166"/>
                    <a:gd name="T46" fmla="*/ 51 w 1032"/>
                    <a:gd name="T47" fmla="*/ 30 h 1166"/>
                    <a:gd name="T48" fmla="*/ 0 w 1032"/>
                    <a:gd name="T49" fmla="*/ 6 h 116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032"/>
                    <a:gd name="T76" fmla="*/ 0 h 1166"/>
                    <a:gd name="T77" fmla="*/ 1032 w 1032"/>
                    <a:gd name="T78" fmla="*/ 1166 h 116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032" h="1166">
                      <a:moveTo>
                        <a:pt x="0" y="18"/>
                      </a:moveTo>
                      <a:lnTo>
                        <a:pt x="6" y="13"/>
                      </a:lnTo>
                      <a:lnTo>
                        <a:pt x="26" y="6"/>
                      </a:lnTo>
                      <a:lnTo>
                        <a:pt x="57" y="0"/>
                      </a:lnTo>
                      <a:lnTo>
                        <a:pt x="102" y="0"/>
                      </a:lnTo>
                      <a:lnTo>
                        <a:pt x="156" y="9"/>
                      </a:lnTo>
                      <a:lnTo>
                        <a:pt x="221" y="34"/>
                      </a:lnTo>
                      <a:lnTo>
                        <a:pt x="294" y="79"/>
                      </a:lnTo>
                      <a:lnTo>
                        <a:pt x="378" y="150"/>
                      </a:lnTo>
                      <a:lnTo>
                        <a:pt x="471" y="256"/>
                      </a:lnTo>
                      <a:lnTo>
                        <a:pt x="578" y="402"/>
                      </a:lnTo>
                      <a:lnTo>
                        <a:pt x="686" y="567"/>
                      </a:lnTo>
                      <a:lnTo>
                        <a:pt x="791" y="741"/>
                      </a:lnTo>
                      <a:lnTo>
                        <a:pt x="885" y="901"/>
                      </a:lnTo>
                      <a:lnTo>
                        <a:pt x="961" y="1038"/>
                      </a:lnTo>
                      <a:lnTo>
                        <a:pt x="1012" y="1131"/>
                      </a:lnTo>
                      <a:lnTo>
                        <a:pt x="1032" y="1166"/>
                      </a:lnTo>
                      <a:lnTo>
                        <a:pt x="1002" y="1120"/>
                      </a:lnTo>
                      <a:lnTo>
                        <a:pt x="922" y="997"/>
                      </a:lnTo>
                      <a:lnTo>
                        <a:pt x="804" y="823"/>
                      </a:lnTo>
                      <a:lnTo>
                        <a:pt x="657" y="622"/>
                      </a:lnTo>
                      <a:lnTo>
                        <a:pt x="492" y="415"/>
                      </a:lnTo>
                      <a:lnTo>
                        <a:pt x="320" y="231"/>
                      </a:lnTo>
                      <a:lnTo>
                        <a:pt x="152" y="9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0F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1" name="Freeform 120"/>
                <p:cNvSpPr>
                  <a:spLocks/>
                </p:cNvSpPr>
                <p:nvPr/>
              </p:nvSpPr>
              <p:spPr bwMode="auto">
                <a:xfrm>
                  <a:off x="4080" y="1104"/>
                  <a:ext cx="220" cy="364"/>
                </a:xfrm>
                <a:custGeom>
                  <a:avLst/>
                  <a:gdLst>
                    <a:gd name="T0" fmla="*/ 0 w 660"/>
                    <a:gd name="T1" fmla="*/ 0 h 1091"/>
                    <a:gd name="T2" fmla="*/ 2 w 660"/>
                    <a:gd name="T3" fmla="*/ 4 h 1091"/>
                    <a:gd name="T4" fmla="*/ 7 w 660"/>
                    <a:gd name="T5" fmla="*/ 17 h 1091"/>
                    <a:gd name="T6" fmla="*/ 14 w 660"/>
                    <a:gd name="T7" fmla="*/ 37 h 1091"/>
                    <a:gd name="T8" fmla="*/ 24 w 660"/>
                    <a:gd name="T9" fmla="*/ 61 h 1091"/>
                    <a:gd name="T10" fmla="*/ 35 w 660"/>
                    <a:gd name="T11" fmla="*/ 87 h 1091"/>
                    <a:gd name="T12" fmla="*/ 47 w 660"/>
                    <a:gd name="T13" fmla="*/ 114 h 1091"/>
                    <a:gd name="T14" fmla="*/ 58 w 660"/>
                    <a:gd name="T15" fmla="*/ 140 h 1091"/>
                    <a:gd name="T16" fmla="*/ 69 w 660"/>
                    <a:gd name="T17" fmla="*/ 163 h 1091"/>
                    <a:gd name="T18" fmla="*/ 83 w 660"/>
                    <a:gd name="T19" fmla="*/ 187 h 1091"/>
                    <a:gd name="T20" fmla="*/ 104 w 660"/>
                    <a:gd name="T21" fmla="*/ 218 h 1091"/>
                    <a:gd name="T22" fmla="*/ 128 w 660"/>
                    <a:gd name="T23" fmla="*/ 250 h 1091"/>
                    <a:gd name="T24" fmla="*/ 155 w 660"/>
                    <a:gd name="T25" fmla="*/ 284 h 1091"/>
                    <a:gd name="T26" fmla="*/ 179 w 660"/>
                    <a:gd name="T27" fmla="*/ 315 h 1091"/>
                    <a:gd name="T28" fmla="*/ 200 w 660"/>
                    <a:gd name="T29" fmla="*/ 340 h 1091"/>
                    <a:gd name="T30" fmla="*/ 215 w 660"/>
                    <a:gd name="T31" fmla="*/ 357 h 1091"/>
                    <a:gd name="T32" fmla="*/ 220 w 660"/>
                    <a:gd name="T33" fmla="*/ 364 h 1091"/>
                    <a:gd name="T34" fmla="*/ 211 w 660"/>
                    <a:gd name="T35" fmla="*/ 350 h 1091"/>
                    <a:gd name="T36" fmla="*/ 186 w 660"/>
                    <a:gd name="T37" fmla="*/ 311 h 1091"/>
                    <a:gd name="T38" fmla="*/ 151 w 660"/>
                    <a:gd name="T39" fmla="*/ 257 h 1091"/>
                    <a:gd name="T40" fmla="*/ 112 w 660"/>
                    <a:gd name="T41" fmla="*/ 193 h 1091"/>
                    <a:gd name="T42" fmla="*/ 72 w 660"/>
                    <a:gd name="T43" fmla="*/ 128 h 1091"/>
                    <a:gd name="T44" fmla="*/ 36 w 660"/>
                    <a:gd name="T45" fmla="*/ 69 h 1091"/>
                    <a:gd name="T46" fmla="*/ 11 w 660"/>
                    <a:gd name="T47" fmla="*/ 24 h 1091"/>
                    <a:gd name="T48" fmla="*/ 0 w 660"/>
                    <a:gd name="T49" fmla="*/ 0 h 109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60"/>
                    <a:gd name="T76" fmla="*/ 0 h 1091"/>
                    <a:gd name="T77" fmla="*/ 660 w 660"/>
                    <a:gd name="T78" fmla="*/ 1091 h 1091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60" h="1091">
                      <a:moveTo>
                        <a:pt x="0" y="0"/>
                      </a:moveTo>
                      <a:lnTo>
                        <a:pt x="5" y="13"/>
                      </a:lnTo>
                      <a:lnTo>
                        <a:pt x="20" y="52"/>
                      </a:lnTo>
                      <a:lnTo>
                        <a:pt x="42" y="111"/>
                      </a:lnTo>
                      <a:lnTo>
                        <a:pt x="72" y="183"/>
                      </a:lnTo>
                      <a:lnTo>
                        <a:pt x="104" y="261"/>
                      </a:lnTo>
                      <a:lnTo>
                        <a:pt x="140" y="343"/>
                      </a:lnTo>
                      <a:lnTo>
                        <a:pt x="174" y="420"/>
                      </a:lnTo>
                      <a:lnTo>
                        <a:pt x="207" y="489"/>
                      </a:lnTo>
                      <a:lnTo>
                        <a:pt x="249" y="561"/>
                      </a:lnTo>
                      <a:lnTo>
                        <a:pt x="311" y="652"/>
                      </a:lnTo>
                      <a:lnTo>
                        <a:pt x="384" y="750"/>
                      </a:lnTo>
                      <a:lnTo>
                        <a:pt x="464" y="851"/>
                      </a:lnTo>
                      <a:lnTo>
                        <a:pt x="537" y="943"/>
                      </a:lnTo>
                      <a:lnTo>
                        <a:pt x="600" y="1019"/>
                      </a:lnTo>
                      <a:lnTo>
                        <a:pt x="644" y="1070"/>
                      </a:lnTo>
                      <a:lnTo>
                        <a:pt x="660" y="1091"/>
                      </a:lnTo>
                      <a:lnTo>
                        <a:pt x="632" y="1048"/>
                      </a:lnTo>
                      <a:lnTo>
                        <a:pt x="558" y="932"/>
                      </a:lnTo>
                      <a:lnTo>
                        <a:pt x="453" y="769"/>
                      </a:lnTo>
                      <a:lnTo>
                        <a:pt x="335" y="579"/>
                      </a:lnTo>
                      <a:lnTo>
                        <a:pt x="215" y="384"/>
                      </a:lnTo>
                      <a:lnTo>
                        <a:pt x="108" y="208"/>
                      </a:lnTo>
                      <a:lnTo>
                        <a:pt x="32" y="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0F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2" name="Freeform 121"/>
                <p:cNvSpPr>
                  <a:spLocks/>
                </p:cNvSpPr>
                <p:nvPr/>
              </p:nvSpPr>
              <p:spPr bwMode="auto">
                <a:xfrm>
                  <a:off x="4464" y="1584"/>
                  <a:ext cx="156" cy="218"/>
                </a:xfrm>
                <a:custGeom>
                  <a:avLst/>
                  <a:gdLst>
                    <a:gd name="T0" fmla="*/ 12 w 470"/>
                    <a:gd name="T1" fmla="*/ 0 h 654"/>
                    <a:gd name="T2" fmla="*/ 156 w 470"/>
                    <a:gd name="T3" fmla="*/ 218 h 654"/>
                    <a:gd name="T4" fmla="*/ 147 w 470"/>
                    <a:gd name="T5" fmla="*/ 209 h 654"/>
                    <a:gd name="T6" fmla="*/ 124 w 470"/>
                    <a:gd name="T7" fmla="*/ 185 h 654"/>
                    <a:gd name="T8" fmla="*/ 94 w 470"/>
                    <a:gd name="T9" fmla="*/ 151 h 654"/>
                    <a:gd name="T10" fmla="*/ 61 w 470"/>
                    <a:gd name="T11" fmla="*/ 113 h 654"/>
                    <a:gd name="T12" fmla="*/ 31 w 470"/>
                    <a:gd name="T13" fmla="*/ 73 h 654"/>
                    <a:gd name="T14" fmla="*/ 9 w 470"/>
                    <a:gd name="T15" fmla="*/ 38 h 654"/>
                    <a:gd name="T16" fmla="*/ 0 w 470"/>
                    <a:gd name="T17" fmla="*/ 12 h 654"/>
                    <a:gd name="T18" fmla="*/ 12 w 470"/>
                    <a:gd name="T19" fmla="*/ 0 h 65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70"/>
                    <a:gd name="T31" fmla="*/ 0 h 654"/>
                    <a:gd name="T32" fmla="*/ 470 w 470"/>
                    <a:gd name="T33" fmla="*/ 654 h 65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70" h="654">
                      <a:moveTo>
                        <a:pt x="35" y="0"/>
                      </a:moveTo>
                      <a:lnTo>
                        <a:pt x="470" y="654"/>
                      </a:lnTo>
                      <a:lnTo>
                        <a:pt x="443" y="627"/>
                      </a:lnTo>
                      <a:lnTo>
                        <a:pt x="375" y="555"/>
                      </a:lnTo>
                      <a:lnTo>
                        <a:pt x="284" y="453"/>
                      </a:lnTo>
                      <a:lnTo>
                        <a:pt x="185" y="338"/>
                      </a:lnTo>
                      <a:lnTo>
                        <a:pt x="92" y="219"/>
                      </a:lnTo>
                      <a:lnTo>
                        <a:pt x="26" y="114"/>
                      </a:lnTo>
                      <a:lnTo>
                        <a:pt x="0" y="36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150" name="Group 124"/>
          <p:cNvGrpSpPr>
            <a:grpSpLocks/>
          </p:cNvGrpSpPr>
          <p:nvPr/>
        </p:nvGrpSpPr>
        <p:grpSpPr bwMode="auto">
          <a:xfrm>
            <a:off x="6172200" y="4191000"/>
            <a:ext cx="2613025" cy="2514600"/>
            <a:chOff x="3696" y="2573"/>
            <a:chExt cx="1934" cy="1747"/>
          </a:xfrm>
        </p:grpSpPr>
        <p:grpSp>
          <p:nvGrpSpPr>
            <p:cNvPr id="6156" name="Group 101"/>
            <p:cNvGrpSpPr>
              <a:grpSpLocks/>
            </p:cNvGrpSpPr>
            <p:nvPr/>
          </p:nvGrpSpPr>
          <p:grpSpPr bwMode="auto">
            <a:xfrm>
              <a:off x="3696" y="2573"/>
              <a:ext cx="1934" cy="1747"/>
              <a:chOff x="3648" y="948"/>
              <a:chExt cx="1934" cy="1747"/>
            </a:xfrm>
          </p:grpSpPr>
          <p:sp>
            <p:nvSpPr>
              <p:cNvPr id="6158" name="Freeform 61"/>
              <p:cNvSpPr>
                <a:spLocks/>
              </p:cNvSpPr>
              <p:nvPr/>
            </p:nvSpPr>
            <p:spPr bwMode="auto">
              <a:xfrm>
                <a:off x="3648" y="1152"/>
                <a:ext cx="931" cy="1543"/>
              </a:xfrm>
              <a:custGeom>
                <a:avLst/>
                <a:gdLst>
                  <a:gd name="T0" fmla="*/ 900 w 1861"/>
                  <a:gd name="T1" fmla="*/ 114 h 3087"/>
                  <a:gd name="T2" fmla="*/ 807 w 1861"/>
                  <a:gd name="T3" fmla="*/ 31 h 3087"/>
                  <a:gd name="T4" fmla="*/ 710 w 1861"/>
                  <a:gd name="T5" fmla="*/ 0 h 3087"/>
                  <a:gd name="T6" fmla="*/ 608 w 1861"/>
                  <a:gd name="T7" fmla="*/ 8 h 3087"/>
                  <a:gd name="T8" fmla="*/ 503 w 1861"/>
                  <a:gd name="T9" fmla="*/ 44 h 3087"/>
                  <a:gd name="T10" fmla="*/ 392 w 1861"/>
                  <a:gd name="T11" fmla="*/ 95 h 3087"/>
                  <a:gd name="T12" fmla="*/ 280 w 1861"/>
                  <a:gd name="T13" fmla="*/ 152 h 3087"/>
                  <a:gd name="T14" fmla="*/ 165 w 1861"/>
                  <a:gd name="T15" fmla="*/ 200 h 3087"/>
                  <a:gd name="T16" fmla="*/ 48 w 1861"/>
                  <a:gd name="T17" fmla="*/ 230 h 3087"/>
                  <a:gd name="T18" fmla="*/ 46 w 1861"/>
                  <a:gd name="T19" fmla="*/ 396 h 3087"/>
                  <a:gd name="T20" fmla="*/ 41 w 1861"/>
                  <a:gd name="T21" fmla="*/ 560 h 3087"/>
                  <a:gd name="T22" fmla="*/ 34 w 1861"/>
                  <a:gd name="T23" fmla="*/ 722 h 3087"/>
                  <a:gd name="T24" fmla="*/ 27 w 1861"/>
                  <a:gd name="T25" fmla="*/ 883 h 3087"/>
                  <a:gd name="T26" fmla="*/ 18 w 1861"/>
                  <a:gd name="T27" fmla="*/ 1045 h 3087"/>
                  <a:gd name="T28" fmla="*/ 10 w 1861"/>
                  <a:gd name="T29" fmla="*/ 1209 h 3087"/>
                  <a:gd name="T30" fmla="*/ 4 w 1861"/>
                  <a:gd name="T31" fmla="*/ 1374 h 3087"/>
                  <a:gd name="T32" fmla="*/ 0 w 1861"/>
                  <a:gd name="T33" fmla="*/ 1543 h 3087"/>
                  <a:gd name="T34" fmla="*/ 107 w 1861"/>
                  <a:gd name="T35" fmla="*/ 1522 h 3087"/>
                  <a:gd name="T36" fmla="*/ 220 w 1861"/>
                  <a:gd name="T37" fmla="*/ 1487 h 3087"/>
                  <a:gd name="T38" fmla="*/ 337 w 1861"/>
                  <a:gd name="T39" fmla="*/ 1441 h 3087"/>
                  <a:gd name="T40" fmla="*/ 458 w 1861"/>
                  <a:gd name="T41" fmla="*/ 1394 h 3087"/>
                  <a:gd name="T42" fmla="*/ 578 w 1861"/>
                  <a:gd name="T43" fmla="*/ 1349 h 3087"/>
                  <a:gd name="T44" fmla="*/ 699 w 1861"/>
                  <a:gd name="T45" fmla="*/ 1316 h 3087"/>
                  <a:gd name="T46" fmla="*/ 816 w 1861"/>
                  <a:gd name="T47" fmla="*/ 1300 h 3087"/>
                  <a:gd name="T48" fmla="*/ 931 w 1861"/>
                  <a:gd name="T49" fmla="*/ 1308 h 3087"/>
                  <a:gd name="T50" fmla="*/ 929 w 1861"/>
                  <a:gd name="T51" fmla="*/ 1150 h 3087"/>
                  <a:gd name="T52" fmla="*/ 926 w 1861"/>
                  <a:gd name="T53" fmla="*/ 1000 h 3087"/>
                  <a:gd name="T54" fmla="*/ 921 w 1861"/>
                  <a:gd name="T55" fmla="*/ 854 h 3087"/>
                  <a:gd name="T56" fmla="*/ 916 w 1861"/>
                  <a:gd name="T57" fmla="*/ 711 h 3087"/>
                  <a:gd name="T58" fmla="*/ 910 w 1861"/>
                  <a:gd name="T59" fmla="*/ 568 h 3087"/>
                  <a:gd name="T60" fmla="*/ 905 w 1861"/>
                  <a:gd name="T61" fmla="*/ 422 h 3087"/>
                  <a:gd name="T62" fmla="*/ 902 w 1861"/>
                  <a:gd name="T63" fmla="*/ 271 h 3087"/>
                  <a:gd name="T64" fmla="*/ 900 w 1861"/>
                  <a:gd name="T65" fmla="*/ 114 h 308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1"/>
                  <a:gd name="T100" fmla="*/ 0 h 3087"/>
                  <a:gd name="T101" fmla="*/ 1861 w 1861"/>
                  <a:gd name="T102" fmla="*/ 3087 h 308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1" h="3087">
                    <a:moveTo>
                      <a:pt x="1800" y="228"/>
                    </a:moveTo>
                    <a:lnTo>
                      <a:pt x="1614" y="62"/>
                    </a:lnTo>
                    <a:lnTo>
                      <a:pt x="1420" y="0"/>
                    </a:lnTo>
                    <a:lnTo>
                      <a:pt x="1216" y="16"/>
                    </a:lnTo>
                    <a:lnTo>
                      <a:pt x="1005" y="88"/>
                    </a:lnTo>
                    <a:lnTo>
                      <a:pt x="784" y="190"/>
                    </a:lnTo>
                    <a:lnTo>
                      <a:pt x="560" y="304"/>
                    </a:lnTo>
                    <a:lnTo>
                      <a:pt x="329" y="401"/>
                    </a:lnTo>
                    <a:lnTo>
                      <a:pt x="95" y="461"/>
                    </a:lnTo>
                    <a:lnTo>
                      <a:pt x="91" y="792"/>
                    </a:lnTo>
                    <a:lnTo>
                      <a:pt x="81" y="1120"/>
                    </a:lnTo>
                    <a:lnTo>
                      <a:pt x="67" y="1444"/>
                    </a:lnTo>
                    <a:lnTo>
                      <a:pt x="53" y="1767"/>
                    </a:lnTo>
                    <a:lnTo>
                      <a:pt x="35" y="2090"/>
                    </a:lnTo>
                    <a:lnTo>
                      <a:pt x="20" y="2418"/>
                    </a:lnTo>
                    <a:lnTo>
                      <a:pt x="8" y="2748"/>
                    </a:lnTo>
                    <a:lnTo>
                      <a:pt x="0" y="3087"/>
                    </a:lnTo>
                    <a:lnTo>
                      <a:pt x="214" y="3045"/>
                    </a:lnTo>
                    <a:lnTo>
                      <a:pt x="440" y="2974"/>
                    </a:lnTo>
                    <a:lnTo>
                      <a:pt x="674" y="2883"/>
                    </a:lnTo>
                    <a:lnTo>
                      <a:pt x="915" y="2788"/>
                    </a:lnTo>
                    <a:lnTo>
                      <a:pt x="1156" y="2698"/>
                    </a:lnTo>
                    <a:lnTo>
                      <a:pt x="1397" y="2633"/>
                    </a:lnTo>
                    <a:lnTo>
                      <a:pt x="1632" y="2600"/>
                    </a:lnTo>
                    <a:lnTo>
                      <a:pt x="1861" y="2616"/>
                    </a:lnTo>
                    <a:lnTo>
                      <a:pt x="1857" y="2300"/>
                    </a:lnTo>
                    <a:lnTo>
                      <a:pt x="1851" y="2000"/>
                    </a:lnTo>
                    <a:lnTo>
                      <a:pt x="1841" y="1708"/>
                    </a:lnTo>
                    <a:lnTo>
                      <a:pt x="1831" y="1423"/>
                    </a:lnTo>
                    <a:lnTo>
                      <a:pt x="1819" y="1136"/>
                    </a:lnTo>
                    <a:lnTo>
                      <a:pt x="1809" y="845"/>
                    </a:lnTo>
                    <a:lnTo>
                      <a:pt x="1803" y="543"/>
                    </a:lnTo>
                    <a:lnTo>
                      <a:pt x="1800" y="228"/>
                    </a:lnTo>
                    <a:close/>
                  </a:path>
                </a:pathLst>
              </a:custGeom>
              <a:solidFill>
                <a:srgbClr val="3399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9" name="Freeform 62"/>
              <p:cNvSpPr>
                <a:spLocks/>
              </p:cNvSpPr>
              <p:nvPr/>
            </p:nvSpPr>
            <p:spPr bwMode="auto">
              <a:xfrm>
                <a:off x="4608" y="1104"/>
                <a:ext cx="974" cy="1469"/>
              </a:xfrm>
              <a:custGeom>
                <a:avLst/>
                <a:gdLst>
                  <a:gd name="T0" fmla="*/ 32 w 1949"/>
                  <a:gd name="T1" fmla="*/ 156 h 2938"/>
                  <a:gd name="T2" fmla="*/ 128 w 1949"/>
                  <a:gd name="T3" fmla="*/ 57 h 2938"/>
                  <a:gd name="T4" fmla="*/ 231 w 1949"/>
                  <a:gd name="T5" fmla="*/ 10 h 2938"/>
                  <a:gd name="T6" fmla="*/ 340 w 1949"/>
                  <a:gd name="T7" fmla="*/ 0 h 2938"/>
                  <a:gd name="T8" fmla="*/ 455 w 1949"/>
                  <a:gd name="T9" fmla="*/ 18 h 2938"/>
                  <a:gd name="T10" fmla="*/ 573 w 1949"/>
                  <a:gd name="T11" fmla="*/ 50 h 2938"/>
                  <a:gd name="T12" fmla="*/ 694 w 1949"/>
                  <a:gd name="T13" fmla="*/ 88 h 2938"/>
                  <a:gd name="T14" fmla="*/ 817 w 1949"/>
                  <a:gd name="T15" fmla="*/ 117 h 2938"/>
                  <a:gd name="T16" fmla="*/ 939 w 1949"/>
                  <a:gd name="T17" fmla="*/ 129 h 2938"/>
                  <a:gd name="T18" fmla="*/ 941 w 1949"/>
                  <a:gd name="T19" fmla="*/ 296 h 2938"/>
                  <a:gd name="T20" fmla="*/ 944 w 1949"/>
                  <a:gd name="T21" fmla="*/ 463 h 2938"/>
                  <a:gd name="T22" fmla="*/ 949 w 1949"/>
                  <a:gd name="T23" fmla="*/ 631 h 2938"/>
                  <a:gd name="T24" fmla="*/ 956 w 1949"/>
                  <a:gd name="T25" fmla="*/ 798 h 2938"/>
                  <a:gd name="T26" fmla="*/ 963 w 1949"/>
                  <a:gd name="T27" fmla="*/ 965 h 2938"/>
                  <a:gd name="T28" fmla="*/ 968 w 1949"/>
                  <a:gd name="T29" fmla="*/ 1134 h 2938"/>
                  <a:gd name="T30" fmla="*/ 972 w 1949"/>
                  <a:gd name="T31" fmla="*/ 1301 h 2938"/>
                  <a:gd name="T32" fmla="*/ 974 w 1949"/>
                  <a:gd name="T33" fmla="*/ 1469 h 2938"/>
                  <a:gd name="T34" fmla="*/ 868 w 1949"/>
                  <a:gd name="T35" fmla="*/ 1427 h 2938"/>
                  <a:gd name="T36" fmla="*/ 753 w 1949"/>
                  <a:gd name="T37" fmla="*/ 1390 h 2938"/>
                  <a:gd name="T38" fmla="*/ 629 w 1949"/>
                  <a:gd name="T39" fmla="*/ 1361 h 2938"/>
                  <a:gd name="T40" fmla="*/ 501 w 1949"/>
                  <a:gd name="T41" fmla="*/ 1340 h 2938"/>
                  <a:gd name="T42" fmla="*/ 371 w 1949"/>
                  <a:gd name="T43" fmla="*/ 1327 h 2938"/>
                  <a:gd name="T44" fmla="*/ 242 w 1949"/>
                  <a:gd name="T45" fmla="*/ 1324 h 2938"/>
                  <a:gd name="T46" fmla="*/ 117 w 1949"/>
                  <a:gd name="T47" fmla="*/ 1333 h 2938"/>
                  <a:gd name="T48" fmla="*/ 0 w 1949"/>
                  <a:gd name="T49" fmla="*/ 1355 h 2938"/>
                  <a:gd name="T50" fmla="*/ 1 w 1949"/>
                  <a:gd name="T51" fmla="*/ 1197 h 2938"/>
                  <a:gd name="T52" fmla="*/ 5 w 1949"/>
                  <a:gd name="T53" fmla="*/ 1046 h 2938"/>
                  <a:gd name="T54" fmla="*/ 10 w 1949"/>
                  <a:gd name="T55" fmla="*/ 899 h 2938"/>
                  <a:gd name="T56" fmla="*/ 16 w 1949"/>
                  <a:gd name="T57" fmla="*/ 755 h 2938"/>
                  <a:gd name="T58" fmla="*/ 21 w 1949"/>
                  <a:gd name="T59" fmla="*/ 612 h 2938"/>
                  <a:gd name="T60" fmla="*/ 27 w 1949"/>
                  <a:gd name="T61" fmla="*/ 465 h 2938"/>
                  <a:gd name="T62" fmla="*/ 30 w 1949"/>
                  <a:gd name="T63" fmla="*/ 315 h 2938"/>
                  <a:gd name="T64" fmla="*/ 32 w 1949"/>
                  <a:gd name="T65" fmla="*/ 156 h 293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49"/>
                  <a:gd name="T100" fmla="*/ 0 h 2938"/>
                  <a:gd name="T101" fmla="*/ 1949 w 1949"/>
                  <a:gd name="T102" fmla="*/ 2938 h 293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49" h="2938">
                    <a:moveTo>
                      <a:pt x="65" y="312"/>
                    </a:moveTo>
                    <a:lnTo>
                      <a:pt x="256" y="115"/>
                    </a:lnTo>
                    <a:lnTo>
                      <a:pt x="463" y="19"/>
                    </a:lnTo>
                    <a:lnTo>
                      <a:pt x="681" y="0"/>
                    </a:lnTo>
                    <a:lnTo>
                      <a:pt x="911" y="35"/>
                    </a:lnTo>
                    <a:lnTo>
                      <a:pt x="1146" y="101"/>
                    </a:lnTo>
                    <a:lnTo>
                      <a:pt x="1389" y="176"/>
                    </a:lnTo>
                    <a:lnTo>
                      <a:pt x="1634" y="235"/>
                    </a:lnTo>
                    <a:lnTo>
                      <a:pt x="1879" y="257"/>
                    </a:lnTo>
                    <a:lnTo>
                      <a:pt x="1882" y="591"/>
                    </a:lnTo>
                    <a:lnTo>
                      <a:pt x="1889" y="926"/>
                    </a:lnTo>
                    <a:lnTo>
                      <a:pt x="1899" y="1261"/>
                    </a:lnTo>
                    <a:lnTo>
                      <a:pt x="1913" y="1596"/>
                    </a:lnTo>
                    <a:lnTo>
                      <a:pt x="1926" y="1931"/>
                    </a:lnTo>
                    <a:lnTo>
                      <a:pt x="1937" y="2267"/>
                    </a:lnTo>
                    <a:lnTo>
                      <a:pt x="1945" y="2602"/>
                    </a:lnTo>
                    <a:lnTo>
                      <a:pt x="1949" y="2938"/>
                    </a:lnTo>
                    <a:lnTo>
                      <a:pt x="1737" y="2853"/>
                    </a:lnTo>
                    <a:lnTo>
                      <a:pt x="1506" y="2780"/>
                    </a:lnTo>
                    <a:lnTo>
                      <a:pt x="1258" y="2721"/>
                    </a:lnTo>
                    <a:lnTo>
                      <a:pt x="1002" y="2679"/>
                    </a:lnTo>
                    <a:lnTo>
                      <a:pt x="742" y="2654"/>
                    </a:lnTo>
                    <a:lnTo>
                      <a:pt x="485" y="2648"/>
                    </a:lnTo>
                    <a:lnTo>
                      <a:pt x="234" y="2666"/>
                    </a:lnTo>
                    <a:lnTo>
                      <a:pt x="0" y="2709"/>
                    </a:lnTo>
                    <a:lnTo>
                      <a:pt x="3" y="2393"/>
                    </a:lnTo>
                    <a:lnTo>
                      <a:pt x="10" y="2091"/>
                    </a:lnTo>
                    <a:lnTo>
                      <a:pt x="20" y="1799"/>
                    </a:lnTo>
                    <a:lnTo>
                      <a:pt x="33" y="1511"/>
                    </a:lnTo>
                    <a:lnTo>
                      <a:pt x="43" y="1223"/>
                    </a:lnTo>
                    <a:lnTo>
                      <a:pt x="55" y="931"/>
                    </a:lnTo>
                    <a:lnTo>
                      <a:pt x="61" y="629"/>
                    </a:lnTo>
                    <a:lnTo>
                      <a:pt x="65" y="312"/>
                    </a:lnTo>
                    <a:close/>
                  </a:path>
                </a:pathLst>
              </a:custGeom>
              <a:solidFill>
                <a:srgbClr val="3399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0" name="Freeform 63"/>
              <p:cNvSpPr>
                <a:spLocks/>
              </p:cNvSpPr>
              <p:nvPr/>
            </p:nvSpPr>
            <p:spPr bwMode="auto">
              <a:xfrm>
                <a:off x="4615" y="1043"/>
                <a:ext cx="881" cy="1425"/>
              </a:xfrm>
              <a:custGeom>
                <a:avLst/>
                <a:gdLst>
                  <a:gd name="T0" fmla="*/ 30 w 1763"/>
                  <a:gd name="T1" fmla="*/ 178 h 2851"/>
                  <a:gd name="T2" fmla="*/ 116 w 1763"/>
                  <a:gd name="T3" fmla="*/ 72 h 2851"/>
                  <a:gd name="T4" fmla="*/ 210 w 1763"/>
                  <a:gd name="T5" fmla="*/ 17 h 2851"/>
                  <a:gd name="T6" fmla="*/ 309 w 1763"/>
                  <a:gd name="T7" fmla="*/ 0 h 2851"/>
                  <a:gd name="T8" fmla="*/ 412 w 1763"/>
                  <a:gd name="T9" fmla="*/ 9 h 2851"/>
                  <a:gd name="T10" fmla="*/ 518 w 1763"/>
                  <a:gd name="T11" fmla="*/ 34 h 2851"/>
                  <a:gd name="T12" fmla="*/ 627 w 1763"/>
                  <a:gd name="T13" fmla="*/ 63 h 2851"/>
                  <a:gd name="T14" fmla="*/ 737 w 1763"/>
                  <a:gd name="T15" fmla="*/ 84 h 2851"/>
                  <a:gd name="T16" fmla="*/ 849 w 1763"/>
                  <a:gd name="T17" fmla="*/ 86 h 2851"/>
                  <a:gd name="T18" fmla="*/ 850 w 1763"/>
                  <a:gd name="T19" fmla="*/ 253 h 2851"/>
                  <a:gd name="T20" fmla="*/ 853 w 1763"/>
                  <a:gd name="T21" fmla="*/ 420 h 2851"/>
                  <a:gd name="T22" fmla="*/ 858 w 1763"/>
                  <a:gd name="T23" fmla="*/ 587 h 2851"/>
                  <a:gd name="T24" fmla="*/ 865 w 1763"/>
                  <a:gd name="T25" fmla="*/ 755 h 2851"/>
                  <a:gd name="T26" fmla="*/ 870 w 1763"/>
                  <a:gd name="T27" fmla="*/ 922 h 2851"/>
                  <a:gd name="T28" fmla="*/ 875 w 1763"/>
                  <a:gd name="T29" fmla="*/ 1089 h 2851"/>
                  <a:gd name="T30" fmla="*/ 879 w 1763"/>
                  <a:gd name="T31" fmla="*/ 1256 h 2851"/>
                  <a:gd name="T32" fmla="*/ 881 w 1763"/>
                  <a:gd name="T33" fmla="*/ 1425 h 2851"/>
                  <a:gd name="T34" fmla="*/ 785 w 1763"/>
                  <a:gd name="T35" fmla="*/ 1390 h 2851"/>
                  <a:gd name="T36" fmla="*/ 680 w 1763"/>
                  <a:gd name="T37" fmla="*/ 1361 h 2851"/>
                  <a:gd name="T38" fmla="*/ 568 w 1763"/>
                  <a:gd name="T39" fmla="*/ 1340 h 2851"/>
                  <a:gd name="T40" fmla="*/ 452 w 1763"/>
                  <a:gd name="T41" fmla="*/ 1328 h 2851"/>
                  <a:gd name="T42" fmla="*/ 334 w 1763"/>
                  <a:gd name="T43" fmla="*/ 1324 h 2851"/>
                  <a:gd name="T44" fmla="*/ 218 w 1763"/>
                  <a:gd name="T45" fmla="*/ 1330 h 2851"/>
                  <a:gd name="T46" fmla="*/ 105 w 1763"/>
                  <a:gd name="T47" fmla="*/ 1348 h 2851"/>
                  <a:gd name="T48" fmla="*/ 0 w 1763"/>
                  <a:gd name="T49" fmla="*/ 1378 h 2851"/>
                  <a:gd name="T50" fmla="*/ 1 w 1763"/>
                  <a:gd name="T51" fmla="*/ 1219 h 2851"/>
                  <a:gd name="T52" fmla="*/ 5 w 1763"/>
                  <a:gd name="T53" fmla="*/ 1069 h 2851"/>
                  <a:gd name="T54" fmla="*/ 10 w 1763"/>
                  <a:gd name="T55" fmla="*/ 922 h 2851"/>
                  <a:gd name="T56" fmla="*/ 16 w 1763"/>
                  <a:gd name="T57" fmla="*/ 778 h 2851"/>
                  <a:gd name="T58" fmla="*/ 20 w 1763"/>
                  <a:gd name="T59" fmla="*/ 633 h 2851"/>
                  <a:gd name="T60" fmla="*/ 25 w 1763"/>
                  <a:gd name="T61" fmla="*/ 487 h 2851"/>
                  <a:gd name="T62" fmla="*/ 28 w 1763"/>
                  <a:gd name="T63" fmla="*/ 336 h 2851"/>
                  <a:gd name="T64" fmla="*/ 30 w 1763"/>
                  <a:gd name="T65" fmla="*/ 178 h 28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63"/>
                  <a:gd name="T100" fmla="*/ 0 h 2851"/>
                  <a:gd name="T101" fmla="*/ 1763 w 1763"/>
                  <a:gd name="T102" fmla="*/ 2851 h 28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63" h="2851">
                    <a:moveTo>
                      <a:pt x="61" y="356"/>
                    </a:moveTo>
                    <a:lnTo>
                      <a:pt x="233" y="144"/>
                    </a:lnTo>
                    <a:lnTo>
                      <a:pt x="420" y="34"/>
                    </a:lnTo>
                    <a:lnTo>
                      <a:pt x="618" y="0"/>
                    </a:lnTo>
                    <a:lnTo>
                      <a:pt x="825" y="19"/>
                    </a:lnTo>
                    <a:lnTo>
                      <a:pt x="1036" y="68"/>
                    </a:lnTo>
                    <a:lnTo>
                      <a:pt x="1255" y="127"/>
                    </a:lnTo>
                    <a:lnTo>
                      <a:pt x="1475" y="168"/>
                    </a:lnTo>
                    <a:lnTo>
                      <a:pt x="1698" y="173"/>
                    </a:lnTo>
                    <a:lnTo>
                      <a:pt x="1701" y="507"/>
                    </a:lnTo>
                    <a:lnTo>
                      <a:pt x="1707" y="841"/>
                    </a:lnTo>
                    <a:lnTo>
                      <a:pt x="1717" y="1175"/>
                    </a:lnTo>
                    <a:lnTo>
                      <a:pt x="1730" y="1510"/>
                    </a:lnTo>
                    <a:lnTo>
                      <a:pt x="1741" y="1844"/>
                    </a:lnTo>
                    <a:lnTo>
                      <a:pt x="1751" y="2178"/>
                    </a:lnTo>
                    <a:lnTo>
                      <a:pt x="1759" y="2513"/>
                    </a:lnTo>
                    <a:lnTo>
                      <a:pt x="1763" y="2851"/>
                    </a:lnTo>
                    <a:lnTo>
                      <a:pt x="1570" y="2780"/>
                    </a:lnTo>
                    <a:lnTo>
                      <a:pt x="1360" y="2723"/>
                    </a:lnTo>
                    <a:lnTo>
                      <a:pt x="1136" y="2680"/>
                    </a:lnTo>
                    <a:lnTo>
                      <a:pt x="905" y="2656"/>
                    </a:lnTo>
                    <a:lnTo>
                      <a:pt x="668" y="2649"/>
                    </a:lnTo>
                    <a:lnTo>
                      <a:pt x="437" y="2661"/>
                    </a:lnTo>
                    <a:lnTo>
                      <a:pt x="211" y="2697"/>
                    </a:lnTo>
                    <a:lnTo>
                      <a:pt x="0" y="2756"/>
                    </a:lnTo>
                    <a:lnTo>
                      <a:pt x="3" y="2439"/>
                    </a:lnTo>
                    <a:lnTo>
                      <a:pt x="10" y="2138"/>
                    </a:lnTo>
                    <a:lnTo>
                      <a:pt x="20" y="1844"/>
                    </a:lnTo>
                    <a:lnTo>
                      <a:pt x="32" y="1557"/>
                    </a:lnTo>
                    <a:lnTo>
                      <a:pt x="41" y="1267"/>
                    </a:lnTo>
                    <a:lnTo>
                      <a:pt x="51" y="974"/>
                    </a:lnTo>
                    <a:lnTo>
                      <a:pt x="57" y="672"/>
                    </a:lnTo>
                    <a:lnTo>
                      <a:pt x="61" y="356"/>
                    </a:lnTo>
                    <a:close/>
                  </a:path>
                </a:pathLst>
              </a:custGeom>
              <a:solidFill>
                <a:srgbClr val="BFFFFF"/>
              </a:solidFill>
              <a:ln w="3175">
                <a:solidFill>
                  <a:srgbClr val="B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1" name="Freeform 64"/>
              <p:cNvSpPr>
                <a:spLocks/>
              </p:cNvSpPr>
              <p:nvPr/>
            </p:nvSpPr>
            <p:spPr bwMode="auto">
              <a:xfrm>
                <a:off x="4615" y="983"/>
                <a:ext cx="850" cy="1446"/>
              </a:xfrm>
              <a:custGeom>
                <a:avLst/>
                <a:gdLst>
                  <a:gd name="T0" fmla="*/ 15 w 1702"/>
                  <a:gd name="T1" fmla="*/ 176 h 2893"/>
                  <a:gd name="T2" fmla="*/ 102 w 1702"/>
                  <a:gd name="T3" fmla="*/ 72 h 2893"/>
                  <a:gd name="T4" fmla="*/ 195 w 1702"/>
                  <a:gd name="T5" fmla="*/ 17 h 2893"/>
                  <a:gd name="T6" fmla="*/ 293 w 1702"/>
                  <a:gd name="T7" fmla="*/ 0 h 2893"/>
                  <a:gd name="T8" fmla="*/ 397 w 1702"/>
                  <a:gd name="T9" fmla="*/ 10 h 2893"/>
                  <a:gd name="T10" fmla="*/ 503 w 1702"/>
                  <a:gd name="T11" fmla="*/ 35 h 2893"/>
                  <a:gd name="T12" fmla="*/ 612 w 1702"/>
                  <a:gd name="T13" fmla="*/ 63 h 2893"/>
                  <a:gd name="T14" fmla="*/ 722 w 1702"/>
                  <a:gd name="T15" fmla="*/ 84 h 2893"/>
                  <a:gd name="T16" fmla="*/ 833 w 1702"/>
                  <a:gd name="T17" fmla="*/ 86 h 2893"/>
                  <a:gd name="T18" fmla="*/ 833 w 1702"/>
                  <a:gd name="T19" fmla="*/ 254 h 2893"/>
                  <a:gd name="T20" fmla="*/ 835 w 1702"/>
                  <a:gd name="T21" fmla="*/ 424 h 2893"/>
                  <a:gd name="T22" fmla="*/ 838 w 1702"/>
                  <a:gd name="T23" fmla="*/ 593 h 2893"/>
                  <a:gd name="T24" fmla="*/ 841 w 1702"/>
                  <a:gd name="T25" fmla="*/ 764 h 2893"/>
                  <a:gd name="T26" fmla="*/ 844 w 1702"/>
                  <a:gd name="T27" fmla="*/ 933 h 2893"/>
                  <a:gd name="T28" fmla="*/ 847 w 1702"/>
                  <a:gd name="T29" fmla="*/ 1103 h 2893"/>
                  <a:gd name="T30" fmla="*/ 849 w 1702"/>
                  <a:gd name="T31" fmla="*/ 1272 h 2893"/>
                  <a:gd name="T32" fmla="*/ 850 w 1702"/>
                  <a:gd name="T33" fmla="*/ 1442 h 2893"/>
                  <a:gd name="T34" fmla="*/ 743 w 1702"/>
                  <a:gd name="T35" fmla="*/ 1422 h 2893"/>
                  <a:gd name="T36" fmla="*/ 634 w 1702"/>
                  <a:gd name="T37" fmla="*/ 1392 h 2893"/>
                  <a:gd name="T38" fmla="*/ 523 w 1702"/>
                  <a:gd name="T39" fmla="*/ 1362 h 2893"/>
                  <a:gd name="T40" fmla="*/ 413 w 1702"/>
                  <a:gd name="T41" fmla="*/ 1338 h 2893"/>
                  <a:gd name="T42" fmla="*/ 303 w 1702"/>
                  <a:gd name="T43" fmla="*/ 1327 h 2893"/>
                  <a:gd name="T44" fmla="*/ 197 w 1702"/>
                  <a:gd name="T45" fmla="*/ 1336 h 2893"/>
                  <a:gd name="T46" fmla="*/ 95 w 1702"/>
                  <a:gd name="T47" fmla="*/ 1373 h 2893"/>
                  <a:gd name="T48" fmla="*/ 0 w 1702"/>
                  <a:gd name="T49" fmla="*/ 1446 h 2893"/>
                  <a:gd name="T50" fmla="*/ 0 w 1702"/>
                  <a:gd name="T51" fmla="*/ 1284 h 2893"/>
                  <a:gd name="T52" fmla="*/ 2 w 1702"/>
                  <a:gd name="T53" fmla="*/ 1125 h 2893"/>
                  <a:gd name="T54" fmla="*/ 4 w 1702"/>
                  <a:gd name="T55" fmla="*/ 967 h 2893"/>
                  <a:gd name="T56" fmla="*/ 7 w 1702"/>
                  <a:gd name="T57" fmla="*/ 811 h 2893"/>
                  <a:gd name="T58" fmla="*/ 9 w 1702"/>
                  <a:gd name="T59" fmla="*/ 654 h 2893"/>
                  <a:gd name="T60" fmla="*/ 11 w 1702"/>
                  <a:gd name="T61" fmla="*/ 496 h 2893"/>
                  <a:gd name="T62" fmla="*/ 13 w 1702"/>
                  <a:gd name="T63" fmla="*/ 337 h 2893"/>
                  <a:gd name="T64" fmla="*/ 15 w 1702"/>
                  <a:gd name="T65" fmla="*/ 176 h 289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02"/>
                  <a:gd name="T100" fmla="*/ 0 h 2893"/>
                  <a:gd name="T101" fmla="*/ 1702 w 1702"/>
                  <a:gd name="T102" fmla="*/ 2893 h 289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02" h="2893">
                    <a:moveTo>
                      <a:pt x="30" y="353"/>
                    </a:moveTo>
                    <a:lnTo>
                      <a:pt x="204" y="144"/>
                    </a:lnTo>
                    <a:lnTo>
                      <a:pt x="391" y="34"/>
                    </a:lnTo>
                    <a:lnTo>
                      <a:pt x="587" y="0"/>
                    </a:lnTo>
                    <a:lnTo>
                      <a:pt x="795" y="20"/>
                    </a:lnTo>
                    <a:lnTo>
                      <a:pt x="1007" y="70"/>
                    </a:lnTo>
                    <a:lnTo>
                      <a:pt x="1225" y="127"/>
                    </a:lnTo>
                    <a:lnTo>
                      <a:pt x="1445" y="168"/>
                    </a:lnTo>
                    <a:lnTo>
                      <a:pt x="1668" y="172"/>
                    </a:lnTo>
                    <a:lnTo>
                      <a:pt x="1668" y="509"/>
                    </a:lnTo>
                    <a:lnTo>
                      <a:pt x="1672" y="848"/>
                    </a:lnTo>
                    <a:lnTo>
                      <a:pt x="1677" y="1187"/>
                    </a:lnTo>
                    <a:lnTo>
                      <a:pt x="1684" y="1528"/>
                    </a:lnTo>
                    <a:lnTo>
                      <a:pt x="1689" y="1867"/>
                    </a:lnTo>
                    <a:lnTo>
                      <a:pt x="1696" y="2207"/>
                    </a:lnTo>
                    <a:lnTo>
                      <a:pt x="1699" y="2545"/>
                    </a:lnTo>
                    <a:lnTo>
                      <a:pt x="1702" y="2884"/>
                    </a:lnTo>
                    <a:lnTo>
                      <a:pt x="1488" y="2844"/>
                    </a:lnTo>
                    <a:lnTo>
                      <a:pt x="1270" y="2785"/>
                    </a:lnTo>
                    <a:lnTo>
                      <a:pt x="1048" y="2725"/>
                    </a:lnTo>
                    <a:lnTo>
                      <a:pt x="826" y="2677"/>
                    </a:lnTo>
                    <a:lnTo>
                      <a:pt x="606" y="2654"/>
                    </a:lnTo>
                    <a:lnTo>
                      <a:pt x="394" y="2673"/>
                    </a:lnTo>
                    <a:lnTo>
                      <a:pt x="190" y="2746"/>
                    </a:lnTo>
                    <a:lnTo>
                      <a:pt x="0" y="2893"/>
                    </a:lnTo>
                    <a:lnTo>
                      <a:pt x="1" y="2569"/>
                    </a:lnTo>
                    <a:lnTo>
                      <a:pt x="5" y="2250"/>
                    </a:lnTo>
                    <a:lnTo>
                      <a:pt x="9" y="1934"/>
                    </a:lnTo>
                    <a:lnTo>
                      <a:pt x="14" y="1622"/>
                    </a:lnTo>
                    <a:lnTo>
                      <a:pt x="18" y="1308"/>
                    </a:lnTo>
                    <a:lnTo>
                      <a:pt x="23" y="993"/>
                    </a:lnTo>
                    <a:lnTo>
                      <a:pt x="27" y="674"/>
                    </a:lnTo>
                    <a:lnTo>
                      <a:pt x="30" y="353"/>
                    </a:lnTo>
                    <a:close/>
                  </a:path>
                </a:pathLst>
              </a:custGeom>
              <a:solidFill>
                <a:srgbClr val="CFFFFF"/>
              </a:solidFill>
              <a:ln w="3175">
                <a:solidFill>
                  <a:srgbClr val="B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2" name="Freeform 65"/>
              <p:cNvSpPr>
                <a:spLocks/>
              </p:cNvSpPr>
              <p:nvPr/>
            </p:nvSpPr>
            <p:spPr bwMode="auto">
              <a:xfrm>
                <a:off x="3792" y="1056"/>
                <a:ext cx="858" cy="1558"/>
              </a:xfrm>
              <a:custGeom>
                <a:avLst/>
                <a:gdLst>
                  <a:gd name="T0" fmla="*/ 858 w 1714"/>
                  <a:gd name="T1" fmla="*/ 109 h 3117"/>
                  <a:gd name="T2" fmla="*/ 771 w 1714"/>
                  <a:gd name="T3" fmla="*/ 28 h 3117"/>
                  <a:gd name="T4" fmla="*/ 678 w 1714"/>
                  <a:gd name="T5" fmla="*/ 0 h 3117"/>
                  <a:gd name="T6" fmla="*/ 579 w 1714"/>
                  <a:gd name="T7" fmla="*/ 11 h 3117"/>
                  <a:gd name="T8" fmla="*/ 477 w 1714"/>
                  <a:gd name="T9" fmla="*/ 50 h 3117"/>
                  <a:gd name="T10" fmla="*/ 370 w 1714"/>
                  <a:gd name="T11" fmla="*/ 104 h 3117"/>
                  <a:gd name="T12" fmla="*/ 261 w 1714"/>
                  <a:gd name="T13" fmla="*/ 164 h 3117"/>
                  <a:gd name="T14" fmla="*/ 151 w 1714"/>
                  <a:gd name="T15" fmla="*/ 216 h 3117"/>
                  <a:gd name="T16" fmla="*/ 41 w 1714"/>
                  <a:gd name="T17" fmla="*/ 250 h 3117"/>
                  <a:gd name="T18" fmla="*/ 43 w 1714"/>
                  <a:gd name="T19" fmla="*/ 417 h 3117"/>
                  <a:gd name="T20" fmla="*/ 44 w 1714"/>
                  <a:gd name="T21" fmla="*/ 583 h 3117"/>
                  <a:gd name="T22" fmla="*/ 41 w 1714"/>
                  <a:gd name="T23" fmla="*/ 746 h 3117"/>
                  <a:gd name="T24" fmla="*/ 37 w 1714"/>
                  <a:gd name="T25" fmla="*/ 909 h 3117"/>
                  <a:gd name="T26" fmla="*/ 30 w 1714"/>
                  <a:gd name="T27" fmla="*/ 1070 h 3117"/>
                  <a:gd name="T28" fmla="*/ 22 w 1714"/>
                  <a:gd name="T29" fmla="*/ 1232 h 3117"/>
                  <a:gd name="T30" fmla="*/ 12 w 1714"/>
                  <a:gd name="T31" fmla="*/ 1394 h 3117"/>
                  <a:gd name="T32" fmla="*/ 0 w 1714"/>
                  <a:gd name="T33" fmla="*/ 1558 h 3117"/>
                  <a:gd name="T34" fmla="*/ 117 w 1714"/>
                  <a:gd name="T35" fmla="*/ 1535 h 3117"/>
                  <a:gd name="T36" fmla="*/ 230 w 1714"/>
                  <a:gd name="T37" fmla="*/ 1485 h 3117"/>
                  <a:gd name="T38" fmla="*/ 341 w 1714"/>
                  <a:gd name="T39" fmla="*/ 1420 h 3117"/>
                  <a:gd name="T40" fmla="*/ 450 w 1714"/>
                  <a:gd name="T41" fmla="*/ 1355 h 3117"/>
                  <a:gd name="T42" fmla="*/ 555 w 1714"/>
                  <a:gd name="T43" fmla="*/ 1303 h 3117"/>
                  <a:gd name="T44" fmla="*/ 659 w 1714"/>
                  <a:gd name="T45" fmla="*/ 1279 h 3117"/>
                  <a:gd name="T46" fmla="*/ 759 w 1714"/>
                  <a:gd name="T47" fmla="*/ 1296 h 3117"/>
                  <a:gd name="T48" fmla="*/ 858 w 1714"/>
                  <a:gd name="T49" fmla="*/ 1370 h 3117"/>
                  <a:gd name="T50" fmla="*/ 858 w 1714"/>
                  <a:gd name="T51" fmla="*/ 1209 h 3117"/>
                  <a:gd name="T52" fmla="*/ 858 w 1714"/>
                  <a:gd name="T53" fmla="*/ 1051 h 3117"/>
                  <a:gd name="T54" fmla="*/ 858 w 1714"/>
                  <a:gd name="T55" fmla="*/ 895 h 3117"/>
                  <a:gd name="T56" fmla="*/ 858 w 1714"/>
                  <a:gd name="T57" fmla="*/ 740 h 3117"/>
                  <a:gd name="T58" fmla="*/ 858 w 1714"/>
                  <a:gd name="T59" fmla="*/ 584 h 3117"/>
                  <a:gd name="T60" fmla="*/ 858 w 1714"/>
                  <a:gd name="T61" fmla="*/ 427 h 3117"/>
                  <a:gd name="T62" fmla="*/ 858 w 1714"/>
                  <a:gd name="T63" fmla="*/ 269 h 3117"/>
                  <a:gd name="T64" fmla="*/ 858 w 1714"/>
                  <a:gd name="T65" fmla="*/ 109 h 311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14"/>
                  <a:gd name="T100" fmla="*/ 0 h 3117"/>
                  <a:gd name="T101" fmla="*/ 1714 w 1714"/>
                  <a:gd name="T102" fmla="*/ 3117 h 311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14" h="3117">
                    <a:moveTo>
                      <a:pt x="1714" y="219"/>
                    </a:moveTo>
                    <a:lnTo>
                      <a:pt x="1541" y="57"/>
                    </a:lnTo>
                    <a:lnTo>
                      <a:pt x="1355" y="0"/>
                    </a:lnTo>
                    <a:lnTo>
                      <a:pt x="1157" y="22"/>
                    </a:lnTo>
                    <a:lnTo>
                      <a:pt x="952" y="100"/>
                    </a:lnTo>
                    <a:lnTo>
                      <a:pt x="739" y="209"/>
                    </a:lnTo>
                    <a:lnTo>
                      <a:pt x="521" y="329"/>
                    </a:lnTo>
                    <a:lnTo>
                      <a:pt x="301" y="433"/>
                    </a:lnTo>
                    <a:lnTo>
                      <a:pt x="81" y="500"/>
                    </a:lnTo>
                    <a:lnTo>
                      <a:pt x="86" y="835"/>
                    </a:lnTo>
                    <a:lnTo>
                      <a:pt x="87" y="1166"/>
                    </a:lnTo>
                    <a:lnTo>
                      <a:pt x="82" y="1493"/>
                    </a:lnTo>
                    <a:lnTo>
                      <a:pt x="74" y="1818"/>
                    </a:lnTo>
                    <a:lnTo>
                      <a:pt x="60" y="2140"/>
                    </a:lnTo>
                    <a:lnTo>
                      <a:pt x="44" y="2464"/>
                    </a:lnTo>
                    <a:lnTo>
                      <a:pt x="23" y="2788"/>
                    </a:lnTo>
                    <a:lnTo>
                      <a:pt x="0" y="3117"/>
                    </a:lnTo>
                    <a:lnTo>
                      <a:pt x="233" y="3071"/>
                    </a:lnTo>
                    <a:lnTo>
                      <a:pt x="460" y="2970"/>
                    </a:lnTo>
                    <a:lnTo>
                      <a:pt x="682" y="2840"/>
                    </a:lnTo>
                    <a:lnTo>
                      <a:pt x="899" y="2710"/>
                    </a:lnTo>
                    <a:lnTo>
                      <a:pt x="1109" y="2606"/>
                    </a:lnTo>
                    <a:lnTo>
                      <a:pt x="1316" y="2558"/>
                    </a:lnTo>
                    <a:lnTo>
                      <a:pt x="1517" y="2593"/>
                    </a:lnTo>
                    <a:lnTo>
                      <a:pt x="1714" y="2741"/>
                    </a:lnTo>
                    <a:lnTo>
                      <a:pt x="1714" y="2419"/>
                    </a:lnTo>
                    <a:lnTo>
                      <a:pt x="1714" y="2102"/>
                    </a:lnTo>
                    <a:lnTo>
                      <a:pt x="1714" y="1790"/>
                    </a:lnTo>
                    <a:lnTo>
                      <a:pt x="1714" y="1480"/>
                    </a:lnTo>
                    <a:lnTo>
                      <a:pt x="1714" y="1168"/>
                    </a:lnTo>
                    <a:lnTo>
                      <a:pt x="1714" y="855"/>
                    </a:lnTo>
                    <a:lnTo>
                      <a:pt x="1714" y="539"/>
                    </a:lnTo>
                    <a:lnTo>
                      <a:pt x="1714" y="219"/>
                    </a:lnTo>
                    <a:close/>
                  </a:path>
                </a:pathLst>
              </a:custGeom>
              <a:solidFill>
                <a:srgbClr val="CFFFFF"/>
              </a:solidFill>
              <a:ln w="3175">
                <a:solidFill>
                  <a:srgbClr val="B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3" name="Freeform 66"/>
              <p:cNvSpPr>
                <a:spLocks/>
              </p:cNvSpPr>
              <p:nvPr/>
            </p:nvSpPr>
            <p:spPr bwMode="auto">
              <a:xfrm>
                <a:off x="3792" y="1056"/>
                <a:ext cx="817" cy="1536"/>
              </a:xfrm>
              <a:custGeom>
                <a:avLst/>
                <a:gdLst>
                  <a:gd name="T0" fmla="*/ 817 w 1633"/>
                  <a:gd name="T1" fmla="*/ 106 h 3186"/>
                  <a:gd name="T2" fmla="*/ 730 w 1633"/>
                  <a:gd name="T3" fmla="*/ 27 h 3186"/>
                  <a:gd name="T4" fmla="*/ 637 w 1633"/>
                  <a:gd name="T5" fmla="*/ 0 h 3186"/>
                  <a:gd name="T6" fmla="*/ 538 w 1633"/>
                  <a:gd name="T7" fmla="*/ 11 h 3186"/>
                  <a:gd name="T8" fmla="*/ 436 w 1633"/>
                  <a:gd name="T9" fmla="*/ 48 h 3186"/>
                  <a:gd name="T10" fmla="*/ 329 w 1633"/>
                  <a:gd name="T11" fmla="*/ 101 h 3186"/>
                  <a:gd name="T12" fmla="*/ 220 w 1633"/>
                  <a:gd name="T13" fmla="*/ 159 h 3186"/>
                  <a:gd name="T14" fmla="*/ 110 w 1633"/>
                  <a:gd name="T15" fmla="*/ 209 h 3186"/>
                  <a:gd name="T16" fmla="*/ 0 w 1633"/>
                  <a:gd name="T17" fmla="*/ 241 h 3186"/>
                  <a:gd name="T18" fmla="*/ 0 w 1633"/>
                  <a:gd name="T19" fmla="*/ 403 h 3186"/>
                  <a:gd name="T20" fmla="*/ 0 w 1633"/>
                  <a:gd name="T21" fmla="*/ 565 h 3186"/>
                  <a:gd name="T22" fmla="*/ 0 w 1633"/>
                  <a:gd name="T23" fmla="*/ 727 h 3186"/>
                  <a:gd name="T24" fmla="*/ 0 w 1633"/>
                  <a:gd name="T25" fmla="*/ 889 h 3186"/>
                  <a:gd name="T26" fmla="*/ 0 w 1633"/>
                  <a:gd name="T27" fmla="*/ 1051 h 3186"/>
                  <a:gd name="T28" fmla="*/ 0 w 1633"/>
                  <a:gd name="T29" fmla="*/ 1213 h 3186"/>
                  <a:gd name="T30" fmla="*/ 0 w 1633"/>
                  <a:gd name="T31" fmla="*/ 1374 h 3186"/>
                  <a:gd name="T32" fmla="*/ 0 w 1633"/>
                  <a:gd name="T33" fmla="*/ 1536 h 3186"/>
                  <a:gd name="T34" fmla="*/ 104 w 1633"/>
                  <a:gd name="T35" fmla="*/ 1492 h 3186"/>
                  <a:gd name="T36" fmla="*/ 211 w 1633"/>
                  <a:gd name="T37" fmla="*/ 1430 h 3186"/>
                  <a:gd name="T38" fmla="*/ 318 w 1633"/>
                  <a:gd name="T39" fmla="*/ 1362 h 3186"/>
                  <a:gd name="T40" fmla="*/ 426 w 1633"/>
                  <a:gd name="T41" fmla="*/ 1301 h 3186"/>
                  <a:gd name="T42" fmla="*/ 530 w 1633"/>
                  <a:gd name="T43" fmla="*/ 1257 h 3186"/>
                  <a:gd name="T44" fmla="*/ 631 w 1633"/>
                  <a:gd name="T45" fmla="*/ 1244 h 3186"/>
                  <a:gd name="T46" fmla="*/ 726 w 1633"/>
                  <a:gd name="T47" fmla="*/ 1274 h 3186"/>
                  <a:gd name="T48" fmla="*/ 817 w 1633"/>
                  <a:gd name="T49" fmla="*/ 1360 h 3186"/>
                  <a:gd name="T50" fmla="*/ 817 w 1633"/>
                  <a:gd name="T51" fmla="*/ 1202 h 3186"/>
                  <a:gd name="T52" fmla="*/ 817 w 1633"/>
                  <a:gd name="T53" fmla="*/ 1045 h 3186"/>
                  <a:gd name="T54" fmla="*/ 817 w 1633"/>
                  <a:gd name="T55" fmla="*/ 888 h 3186"/>
                  <a:gd name="T56" fmla="*/ 817 w 1633"/>
                  <a:gd name="T57" fmla="*/ 731 h 3186"/>
                  <a:gd name="T58" fmla="*/ 817 w 1633"/>
                  <a:gd name="T59" fmla="*/ 574 h 3186"/>
                  <a:gd name="T60" fmla="*/ 817 w 1633"/>
                  <a:gd name="T61" fmla="*/ 418 h 3186"/>
                  <a:gd name="T62" fmla="*/ 817 w 1633"/>
                  <a:gd name="T63" fmla="*/ 261 h 3186"/>
                  <a:gd name="T64" fmla="*/ 817 w 1633"/>
                  <a:gd name="T65" fmla="*/ 106 h 318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33"/>
                  <a:gd name="T100" fmla="*/ 0 h 3186"/>
                  <a:gd name="T101" fmla="*/ 1633 w 1633"/>
                  <a:gd name="T102" fmla="*/ 3186 h 318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33" h="3186">
                    <a:moveTo>
                      <a:pt x="1633" y="219"/>
                    </a:moveTo>
                    <a:lnTo>
                      <a:pt x="1460" y="57"/>
                    </a:lnTo>
                    <a:lnTo>
                      <a:pt x="1274" y="0"/>
                    </a:lnTo>
                    <a:lnTo>
                      <a:pt x="1076" y="22"/>
                    </a:lnTo>
                    <a:lnTo>
                      <a:pt x="871" y="100"/>
                    </a:lnTo>
                    <a:lnTo>
                      <a:pt x="658" y="209"/>
                    </a:lnTo>
                    <a:lnTo>
                      <a:pt x="440" y="329"/>
                    </a:lnTo>
                    <a:lnTo>
                      <a:pt x="220" y="433"/>
                    </a:lnTo>
                    <a:lnTo>
                      <a:pt x="0" y="500"/>
                    </a:lnTo>
                    <a:lnTo>
                      <a:pt x="0" y="835"/>
                    </a:lnTo>
                    <a:lnTo>
                      <a:pt x="0" y="1171"/>
                    </a:lnTo>
                    <a:lnTo>
                      <a:pt x="0" y="1508"/>
                    </a:lnTo>
                    <a:lnTo>
                      <a:pt x="0" y="1844"/>
                    </a:lnTo>
                    <a:lnTo>
                      <a:pt x="0" y="2180"/>
                    </a:lnTo>
                    <a:lnTo>
                      <a:pt x="0" y="2515"/>
                    </a:lnTo>
                    <a:lnTo>
                      <a:pt x="0" y="2850"/>
                    </a:lnTo>
                    <a:lnTo>
                      <a:pt x="0" y="3186"/>
                    </a:lnTo>
                    <a:lnTo>
                      <a:pt x="208" y="3094"/>
                    </a:lnTo>
                    <a:lnTo>
                      <a:pt x="422" y="2966"/>
                    </a:lnTo>
                    <a:lnTo>
                      <a:pt x="636" y="2825"/>
                    </a:lnTo>
                    <a:lnTo>
                      <a:pt x="851" y="2698"/>
                    </a:lnTo>
                    <a:lnTo>
                      <a:pt x="1059" y="2607"/>
                    </a:lnTo>
                    <a:lnTo>
                      <a:pt x="1261" y="2581"/>
                    </a:lnTo>
                    <a:lnTo>
                      <a:pt x="1452" y="2642"/>
                    </a:lnTo>
                    <a:lnTo>
                      <a:pt x="1633" y="2820"/>
                    </a:lnTo>
                    <a:lnTo>
                      <a:pt x="1633" y="2493"/>
                    </a:lnTo>
                    <a:lnTo>
                      <a:pt x="1633" y="2167"/>
                    </a:lnTo>
                    <a:lnTo>
                      <a:pt x="1633" y="1842"/>
                    </a:lnTo>
                    <a:lnTo>
                      <a:pt x="1633" y="1517"/>
                    </a:lnTo>
                    <a:lnTo>
                      <a:pt x="1633" y="1190"/>
                    </a:lnTo>
                    <a:lnTo>
                      <a:pt x="1633" y="867"/>
                    </a:lnTo>
                    <a:lnTo>
                      <a:pt x="1633" y="542"/>
                    </a:lnTo>
                    <a:lnTo>
                      <a:pt x="1633" y="219"/>
                    </a:lnTo>
                    <a:close/>
                  </a:path>
                </a:pathLst>
              </a:custGeom>
              <a:solidFill>
                <a:srgbClr val="DEFFFF"/>
              </a:solidFill>
              <a:ln w="3175">
                <a:solidFill>
                  <a:srgbClr val="B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4" name="Freeform 67"/>
              <p:cNvSpPr>
                <a:spLocks/>
              </p:cNvSpPr>
              <p:nvPr/>
            </p:nvSpPr>
            <p:spPr bwMode="auto">
              <a:xfrm>
                <a:off x="4608" y="960"/>
                <a:ext cx="823" cy="1478"/>
              </a:xfrm>
              <a:custGeom>
                <a:avLst/>
                <a:gdLst>
                  <a:gd name="T0" fmla="*/ 2 w 1646"/>
                  <a:gd name="T1" fmla="*/ 178 h 2956"/>
                  <a:gd name="T2" fmla="*/ 89 w 1646"/>
                  <a:gd name="T3" fmla="*/ 72 h 2956"/>
                  <a:gd name="T4" fmla="*/ 183 w 1646"/>
                  <a:gd name="T5" fmla="*/ 17 h 2956"/>
                  <a:gd name="T6" fmla="*/ 281 w 1646"/>
                  <a:gd name="T7" fmla="*/ 0 h 2956"/>
                  <a:gd name="T8" fmla="*/ 385 w 1646"/>
                  <a:gd name="T9" fmla="*/ 10 h 2956"/>
                  <a:gd name="T10" fmla="*/ 490 w 1646"/>
                  <a:gd name="T11" fmla="*/ 34 h 2956"/>
                  <a:gd name="T12" fmla="*/ 600 w 1646"/>
                  <a:gd name="T13" fmla="*/ 62 h 2956"/>
                  <a:gd name="T14" fmla="*/ 710 w 1646"/>
                  <a:gd name="T15" fmla="*/ 84 h 2956"/>
                  <a:gd name="T16" fmla="*/ 821 w 1646"/>
                  <a:gd name="T17" fmla="*/ 85 h 2956"/>
                  <a:gd name="T18" fmla="*/ 821 w 1646"/>
                  <a:gd name="T19" fmla="*/ 253 h 2956"/>
                  <a:gd name="T20" fmla="*/ 822 w 1646"/>
                  <a:gd name="T21" fmla="*/ 421 h 2956"/>
                  <a:gd name="T22" fmla="*/ 822 w 1646"/>
                  <a:gd name="T23" fmla="*/ 589 h 2956"/>
                  <a:gd name="T24" fmla="*/ 823 w 1646"/>
                  <a:gd name="T25" fmla="*/ 757 h 2956"/>
                  <a:gd name="T26" fmla="*/ 823 w 1646"/>
                  <a:gd name="T27" fmla="*/ 924 h 2956"/>
                  <a:gd name="T28" fmla="*/ 823 w 1646"/>
                  <a:gd name="T29" fmla="*/ 1092 h 2956"/>
                  <a:gd name="T30" fmla="*/ 823 w 1646"/>
                  <a:gd name="T31" fmla="*/ 1260 h 2956"/>
                  <a:gd name="T32" fmla="*/ 823 w 1646"/>
                  <a:gd name="T33" fmla="*/ 1428 h 2956"/>
                  <a:gd name="T34" fmla="*/ 717 w 1646"/>
                  <a:gd name="T35" fmla="*/ 1412 h 2956"/>
                  <a:gd name="T36" fmla="*/ 610 w 1646"/>
                  <a:gd name="T37" fmla="*/ 1378 h 2956"/>
                  <a:gd name="T38" fmla="*/ 501 w 1646"/>
                  <a:gd name="T39" fmla="*/ 1338 h 2956"/>
                  <a:gd name="T40" fmla="*/ 394 w 1646"/>
                  <a:gd name="T41" fmla="*/ 1305 h 2956"/>
                  <a:gd name="T42" fmla="*/ 289 w 1646"/>
                  <a:gd name="T43" fmla="*/ 1289 h 2956"/>
                  <a:gd name="T44" fmla="*/ 188 w 1646"/>
                  <a:gd name="T45" fmla="*/ 1305 h 2956"/>
                  <a:gd name="T46" fmla="*/ 91 w 1646"/>
                  <a:gd name="T47" fmla="*/ 1364 h 2956"/>
                  <a:gd name="T48" fmla="*/ 0 w 1646"/>
                  <a:gd name="T49" fmla="*/ 1478 h 2956"/>
                  <a:gd name="T50" fmla="*/ 0 w 1646"/>
                  <a:gd name="T51" fmla="*/ 1315 h 2956"/>
                  <a:gd name="T52" fmla="*/ 1 w 1646"/>
                  <a:gd name="T53" fmla="*/ 1152 h 2956"/>
                  <a:gd name="T54" fmla="*/ 1 w 1646"/>
                  <a:gd name="T55" fmla="*/ 989 h 2956"/>
                  <a:gd name="T56" fmla="*/ 2 w 1646"/>
                  <a:gd name="T57" fmla="*/ 826 h 2956"/>
                  <a:gd name="T58" fmla="*/ 2 w 1646"/>
                  <a:gd name="T59" fmla="*/ 663 h 2956"/>
                  <a:gd name="T60" fmla="*/ 2 w 1646"/>
                  <a:gd name="T61" fmla="*/ 501 h 2956"/>
                  <a:gd name="T62" fmla="*/ 2 w 1646"/>
                  <a:gd name="T63" fmla="*/ 339 h 2956"/>
                  <a:gd name="T64" fmla="*/ 2 w 1646"/>
                  <a:gd name="T65" fmla="*/ 178 h 295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46"/>
                  <a:gd name="T100" fmla="*/ 0 h 2956"/>
                  <a:gd name="T101" fmla="*/ 1646 w 1646"/>
                  <a:gd name="T102" fmla="*/ 2956 h 295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46" h="2956">
                    <a:moveTo>
                      <a:pt x="4" y="355"/>
                    </a:moveTo>
                    <a:lnTo>
                      <a:pt x="177" y="144"/>
                    </a:lnTo>
                    <a:lnTo>
                      <a:pt x="365" y="34"/>
                    </a:lnTo>
                    <a:lnTo>
                      <a:pt x="562" y="0"/>
                    </a:lnTo>
                    <a:lnTo>
                      <a:pt x="769" y="20"/>
                    </a:lnTo>
                    <a:lnTo>
                      <a:pt x="981" y="68"/>
                    </a:lnTo>
                    <a:lnTo>
                      <a:pt x="1200" y="125"/>
                    </a:lnTo>
                    <a:lnTo>
                      <a:pt x="1420" y="167"/>
                    </a:lnTo>
                    <a:lnTo>
                      <a:pt x="1641" y="170"/>
                    </a:lnTo>
                    <a:lnTo>
                      <a:pt x="1642" y="506"/>
                    </a:lnTo>
                    <a:lnTo>
                      <a:pt x="1644" y="842"/>
                    </a:lnTo>
                    <a:lnTo>
                      <a:pt x="1644" y="1177"/>
                    </a:lnTo>
                    <a:lnTo>
                      <a:pt x="1645" y="1514"/>
                    </a:lnTo>
                    <a:lnTo>
                      <a:pt x="1645" y="1849"/>
                    </a:lnTo>
                    <a:lnTo>
                      <a:pt x="1645" y="2184"/>
                    </a:lnTo>
                    <a:lnTo>
                      <a:pt x="1645" y="2519"/>
                    </a:lnTo>
                    <a:lnTo>
                      <a:pt x="1646" y="2856"/>
                    </a:lnTo>
                    <a:lnTo>
                      <a:pt x="1434" y="2823"/>
                    </a:lnTo>
                    <a:lnTo>
                      <a:pt x="1219" y="2756"/>
                    </a:lnTo>
                    <a:lnTo>
                      <a:pt x="1002" y="2676"/>
                    </a:lnTo>
                    <a:lnTo>
                      <a:pt x="788" y="2609"/>
                    </a:lnTo>
                    <a:lnTo>
                      <a:pt x="577" y="2577"/>
                    </a:lnTo>
                    <a:lnTo>
                      <a:pt x="375" y="2609"/>
                    </a:lnTo>
                    <a:lnTo>
                      <a:pt x="181" y="2727"/>
                    </a:lnTo>
                    <a:lnTo>
                      <a:pt x="0" y="2956"/>
                    </a:lnTo>
                    <a:lnTo>
                      <a:pt x="0" y="2629"/>
                    </a:lnTo>
                    <a:lnTo>
                      <a:pt x="1" y="2303"/>
                    </a:lnTo>
                    <a:lnTo>
                      <a:pt x="1" y="1978"/>
                    </a:lnTo>
                    <a:lnTo>
                      <a:pt x="3" y="1653"/>
                    </a:lnTo>
                    <a:lnTo>
                      <a:pt x="3" y="1326"/>
                    </a:lnTo>
                    <a:lnTo>
                      <a:pt x="3" y="1003"/>
                    </a:lnTo>
                    <a:lnTo>
                      <a:pt x="3" y="678"/>
                    </a:lnTo>
                    <a:lnTo>
                      <a:pt x="4" y="355"/>
                    </a:lnTo>
                    <a:close/>
                  </a:path>
                </a:pathLst>
              </a:custGeom>
              <a:solidFill>
                <a:srgbClr val="DEFFFF"/>
              </a:solidFill>
              <a:ln w="3175">
                <a:solidFill>
                  <a:srgbClr val="B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5" name="Freeform 68"/>
              <p:cNvSpPr>
                <a:spLocks/>
              </p:cNvSpPr>
              <p:nvPr/>
            </p:nvSpPr>
            <p:spPr bwMode="auto">
              <a:xfrm>
                <a:off x="4176" y="1056"/>
                <a:ext cx="428" cy="1346"/>
              </a:xfrm>
              <a:custGeom>
                <a:avLst/>
                <a:gdLst>
                  <a:gd name="T0" fmla="*/ 29 w 855"/>
                  <a:gd name="T1" fmla="*/ 91 h 2692"/>
                  <a:gd name="T2" fmla="*/ 80 w 855"/>
                  <a:gd name="T3" fmla="*/ 45 h 2692"/>
                  <a:gd name="T4" fmla="*/ 135 w 855"/>
                  <a:gd name="T5" fmla="*/ 16 h 2692"/>
                  <a:gd name="T6" fmla="*/ 190 w 855"/>
                  <a:gd name="T7" fmla="*/ 1 h 2692"/>
                  <a:gd name="T8" fmla="*/ 246 w 855"/>
                  <a:gd name="T9" fmla="*/ 0 h 2692"/>
                  <a:gd name="T10" fmla="*/ 298 w 855"/>
                  <a:gd name="T11" fmla="*/ 10 h 2692"/>
                  <a:gd name="T12" fmla="*/ 347 w 855"/>
                  <a:gd name="T13" fmla="*/ 33 h 2692"/>
                  <a:gd name="T14" fmla="*/ 391 w 855"/>
                  <a:gd name="T15" fmla="*/ 63 h 2692"/>
                  <a:gd name="T16" fmla="*/ 428 w 855"/>
                  <a:gd name="T17" fmla="*/ 104 h 2692"/>
                  <a:gd name="T18" fmla="*/ 425 w 855"/>
                  <a:gd name="T19" fmla="*/ 254 h 2692"/>
                  <a:gd name="T20" fmla="*/ 423 w 855"/>
                  <a:gd name="T21" fmla="*/ 408 h 2692"/>
                  <a:gd name="T22" fmla="*/ 421 w 855"/>
                  <a:gd name="T23" fmla="*/ 563 h 2692"/>
                  <a:gd name="T24" fmla="*/ 419 w 855"/>
                  <a:gd name="T25" fmla="*/ 718 h 2692"/>
                  <a:gd name="T26" fmla="*/ 416 w 855"/>
                  <a:gd name="T27" fmla="*/ 873 h 2692"/>
                  <a:gd name="T28" fmla="*/ 414 w 855"/>
                  <a:gd name="T29" fmla="*/ 1029 h 2692"/>
                  <a:gd name="T30" fmla="*/ 412 w 855"/>
                  <a:gd name="T31" fmla="*/ 1182 h 2692"/>
                  <a:gd name="T32" fmla="*/ 411 w 855"/>
                  <a:gd name="T33" fmla="*/ 1335 h 2692"/>
                  <a:gd name="T34" fmla="*/ 356 w 855"/>
                  <a:gd name="T35" fmla="*/ 1294 h 2692"/>
                  <a:gd name="T36" fmla="*/ 305 w 855"/>
                  <a:gd name="T37" fmla="*/ 1271 h 2692"/>
                  <a:gd name="T38" fmla="*/ 257 w 855"/>
                  <a:gd name="T39" fmla="*/ 1261 h 2692"/>
                  <a:gd name="T40" fmla="*/ 211 w 855"/>
                  <a:gd name="T41" fmla="*/ 1265 h 2692"/>
                  <a:gd name="T42" fmla="*/ 163 w 855"/>
                  <a:gd name="T43" fmla="*/ 1277 h 2692"/>
                  <a:gd name="T44" fmla="*/ 113 w 855"/>
                  <a:gd name="T45" fmla="*/ 1296 h 2692"/>
                  <a:gd name="T46" fmla="*/ 60 w 855"/>
                  <a:gd name="T47" fmla="*/ 1320 h 2692"/>
                  <a:gd name="T48" fmla="*/ 0 w 855"/>
                  <a:gd name="T49" fmla="*/ 1346 h 2692"/>
                  <a:gd name="T50" fmla="*/ 1 w 855"/>
                  <a:gd name="T51" fmla="*/ 1192 h 2692"/>
                  <a:gd name="T52" fmla="*/ 4 w 855"/>
                  <a:gd name="T53" fmla="*/ 1036 h 2692"/>
                  <a:gd name="T54" fmla="*/ 8 w 855"/>
                  <a:gd name="T55" fmla="*/ 876 h 2692"/>
                  <a:gd name="T56" fmla="*/ 14 w 855"/>
                  <a:gd name="T57" fmla="*/ 718 h 2692"/>
                  <a:gd name="T58" fmla="*/ 18 w 855"/>
                  <a:gd name="T59" fmla="*/ 559 h 2692"/>
                  <a:gd name="T60" fmla="*/ 23 w 855"/>
                  <a:gd name="T61" fmla="*/ 400 h 2692"/>
                  <a:gd name="T62" fmla="*/ 27 w 855"/>
                  <a:gd name="T63" fmla="*/ 243 h 2692"/>
                  <a:gd name="T64" fmla="*/ 29 w 855"/>
                  <a:gd name="T65" fmla="*/ 91 h 26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55"/>
                  <a:gd name="T100" fmla="*/ 0 h 2692"/>
                  <a:gd name="T101" fmla="*/ 855 w 855"/>
                  <a:gd name="T102" fmla="*/ 2692 h 269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55" h="2692">
                    <a:moveTo>
                      <a:pt x="57" y="182"/>
                    </a:moveTo>
                    <a:lnTo>
                      <a:pt x="159" y="91"/>
                    </a:lnTo>
                    <a:lnTo>
                      <a:pt x="269" y="32"/>
                    </a:lnTo>
                    <a:lnTo>
                      <a:pt x="379" y="3"/>
                    </a:lnTo>
                    <a:lnTo>
                      <a:pt x="491" y="0"/>
                    </a:lnTo>
                    <a:lnTo>
                      <a:pt x="596" y="20"/>
                    </a:lnTo>
                    <a:lnTo>
                      <a:pt x="694" y="65"/>
                    </a:lnTo>
                    <a:lnTo>
                      <a:pt x="782" y="127"/>
                    </a:lnTo>
                    <a:lnTo>
                      <a:pt x="855" y="208"/>
                    </a:lnTo>
                    <a:lnTo>
                      <a:pt x="850" y="509"/>
                    </a:lnTo>
                    <a:lnTo>
                      <a:pt x="846" y="816"/>
                    </a:lnTo>
                    <a:lnTo>
                      <a:pt x="841" y="1125"/>
                    </a:lnTo>
                    <a:lnTo>
                      <a:pt x="837" y="1436"/>
                    </a:lnTo>
                    <a:lnTo>
                      <a:pt x="832" y="1746"/>
                    </a:lnTo>
                    <a:lnTo>
                      <a:pt x="827" y="2057"/>
                    </a:lnTo>
                    <a:lnTo>
                      <a:pt x="823" y="2364"/>
                    </a:lnTo>
                    <a:lnTo>
                      <a:pt x="821" y="2669"/>
                    </a:lnTo>
                    <a:lnTo>
                      <a:pt x="711" y="2588"/>
                    </a:lnTo>
                    <a:lnTo>
                      <a:pt x="609" y="2541"/>
                    </a:lnTo>
                    <a:lnTo>
                      <a:pt x="513" y="2522"/>
                    </a:lnTo>
                    <a:lnTo>
                      <a:pt x="421" y="2529"/>
                    </a:lnTo>
                    <a:lnTo>
                      <a:pt x="326" y="2553"/>
                    </a:lnTo>
                    <a:lnTo>
                      <a:pt x="226" y="2592"/>
                    </a:lnTo>
                    <a:lnTo>
                      <a:pt x="119" y="2639"/>
                    </a:lnTo>
                    <a:lnTo>
                      <a:pt x="0" y="2692"/>
                    </a:lnTo>
                    <a:lnTo>
                      <a:pt x="1" y="2384"/>
                    </a:lnTo>
                    <a:lnTo>
                      <a:pt x="7" y="2071"/>
                    </a:lnTo>
                    <a:lnTo>
                      <a:pt x="16" y="1753"/>
                    </a:lnTo>
                    <a:lnTo>
                      <a:pt x="27" y="1436"/>
                    </a:lnTo>
                    <a:lnTo>
                      <a:pt x="36" y="1117"/>
                    </a:lnTo>
                    <a:lnTo>
                      <a:pt x="46" y="801"/>
                    </a:lnTo>
                    <a:lnTo>
                      <a:pt x="53" y="487"/>
                    </a:lnTo>
                    <a:lnTo>
                      <a:pt x="57" y="182"/>
                    </a:lnTo>
                    <a:close/>
                  </a:path>
                </a:pathLst>
              </a:custGeom>
              <a:solidFill>
                <a:srgbClr val="DE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6" name="Freeform 69"/>
              <p:cNvSpPr>
                <a:spLocks/>
              </p:cNvSpPr>
              <p:nvPr/>
            </p:nvSpPr>
            <p:spPr bwMode="auto">
              <a:xfrm>
                <a:off x="4272" y="1056"/>
                <a:ext cx="358" cy="1319"/>
              </a:xfrm>
              <a:custGeom>
                <a:avLst/>
                <a:gdLst>
                  <a:gd name="T0" fmla="*/ 28 w 716"/>
                  <a:gd name="T1" fmla="*/ 76 h 2637"/>
                  <a:gd name="T2" fmla="*/ 70 w 716"/>
                  <a:gd name="T3" fmla="*/ 38 h 2637"/>
                  <a:gd name="T4" fmla="*/ 116 w 716"/>
                  <a:gd name="T5" fmla="*/ 13 h 2637"/>
                  <a:gd name="T6" fmla="*/ 162 w 716"/>
                  <a:gd name="T7" fmla="*/ 1 h 2637"/>
                  <a:gd name="T8" fmla="*/ 208 w 716"/>
                  <a:gd name="T9" fmla="*/ 0 h 2637"/>
                  <a:gd name="T10" fmla="*/ 252 w 716"/>
                  <a:gd name="T11" fmla="*/ 9 h 2637"/>
                  <a:gd name="T12" fmla="*/ 293 w 716"/>
                  <a:gd name="T13" fmla="*/ 28 h 2637"/>
                  <a:gd name="T14" fmla="*/ 328 w 716"/>
                  <a:gd name="T15" fmla="*/ 53 h 2637"/>
                  <a:gd name="T16" fmla="*/ 358 w 716"/>
                  <a:gd name="T17" fmla="*/ 86 h 2637"/>
                  <a:gd name="T18" fmla="*/ 357 w 716"/>
                  <a:gd name="T19" fmla="*/ 220 h 2637"/>
                  <a:gd name="T20" fmla="*/ 356 w 716"/>
                  <a:gd name="T21" fmla="*/ 371 h 2637"/>
                  <a:gd name="T22" fmla="*/ 356 w 716"/>
                  <a:gd name="T23" fmla="*/ 531 h 2637"/>
                  <a:gd name="T24" fmla="*/ 356 w 716"/>
                  <a:gd name="T25" fmla="*/ 697 h 2637"/>
                  <a:gd name="T26" fmla="*/ 355 w 716"/>
                  <a:gd name="T27" fmla="*/ 862 h 2637"/>
                  <a:gd name="T28" fmla="*/ 354 w 716"/>
                  <a:gd name="T29" fmla="*/ 1022 h 2637"/>
                  <a:gd name="T30" fmla="*/ 353 w 716"/>
                  <a:gd name="T31" fmla="*/ 1172 h 2637"/>
                  <a:gd name="T32" fmla="*/ 352 w 716"/>
                  <a:gd name="T33" fmla="*/ 1306 h 2637"/>
                  <a:gd name="T34" fmla="*/ 305 w 716"/>
                  <a:gd name="T35" fmla="*/ 1272 h 2637"/>
                  <a:gd name="T36" fmla="*/ 262 w 716"/>
                  <a:gd name="T37" fmla="*/ 1253 h 2637"/>
                  <a:gd name="T38" fmla="*/ 219 w 716"/>
                  <a:gd name="T39" fmla="*/ 1246 h 2637"/>
                  <a:gd name="T40" fmla="*/ 179 w 716"/>
                  <a:gd name="T41" fmla="*/ 1249 h 2637"/>
                  <a:gd name="T42" fmla="*/ 137 w 716"/>
                  <a:gd name="T43" fmla="*/ 1260 h 2637"/>
                  <a:gd name="T44" fmla="*/ 94 w 716"/>
                  <a:gd name="T45" fmla="*/ 1277 h 2637"/>
                  <a:gd name="T46" fmla="*/ 48 w 716"/>
                  <a:gd name="T47" fmla="*/ 1297 h 2637"/>
                  <a:gd name="T48" fmla="*/ 0 w 716"/>
                  <a:gd name="T49" fmla="*/ 1319 h 2637"/>
                  <a:gd name="T50" fmla="*/ 1 w 716"/>
                  <a:gd name="T51" fmla="*/ 1182 h 2637"/>
                  <a:gd name="T52" fmla="*/ 4 w 716"/>
                  <a:gd name="T53" fmla="*/ 1030 h 2637"/>
                  <a:gd name="T54" fmla="*/ 8 w 716"/>
                  <a:gd name="T55" fmla="*/ 866 h 2637"/>
                  <a:gd name="T56" fmla="*/ 14 w 716"/>
                  <a:gd name="T57" fmla="*/ 697 h 2637"/>
                  <a:gd name="T58" fmla="*/ 19 w 716"/>
                  <a:gd name="T59" fmla="*/ 528 h 2637"/>
                  <a:gd name="T60" fmla="*/ 23 w 716"/>
                  <a:gd name="T61" fmla="*/ 364 h 2637"/>
                  <a:gd name="T62" fmla="*/ 26 w 716"/>
                  <a:gd name="T63" fmla="*/ 212 h 2637"/>
                  <a:gd name="T64" fmla="*/ 28 w 716"/>
                  <a:gd name="T65" fmla="*/ 76 h 26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16"/>
                  <a:gd name="T100" fmla="*/ 0 h 2637"/>
                  <a:gd name="T101" fmla="*/ 716 w 716"/>
                  <a:gd name="T102" fmla="*/ 2637 h 263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16" h="2637">
                    <a:moveTo>
                      <a:pt x="56" y="151"/>
                    </a:moveTo>
                    <a:lnTo>
                      <a:pt x="140" y="75"/>
                    </a:lnTo>
                    <a:lnTo>
                      <a:pt x="232" y="25"/>
                    </a:lnTo>
                    <a:lnTo>
                      <a:pt x="324" y="1"/>
                    </a:lnTo>
                    <a:lnTo>
                      <a:pt x="416" y="0"/>
                    </a:lnTo>
                    <a:lnTo>
                      <a:pt x="504" y="18"/>
                    </a:lnTo>
                    <a:lnTo>
                      <a:pt x="585" y="55"/>
                    </a:lnTo>
                    <a:lnTo>
                      <a:pt x="655" y="105"/>
                    </a:lnTo>
                    <a:lnTo>
                      <a:pt x="716" y="172"/>
                    </a:lnTo>
                    <a:lnTo>
                      <a:pt x="714" y="440"/>
                    </a:lnTo>
                    <a:lnTo>
                      <a:pt x="712" y="741"/>
                    </a:lnTo>
                    <a:lnTo>
                      <a:pt x="711" y="1061"/>
                    </a:lnTo>
                    <a:lnTo>
                      <a:pt x="711" y="1393"/>
                    </a:lnTo>
                    <a:lnTo>
                      <a:pt x="709" y="1723"/>
                    </a:lnTo>
                    <a:lnTo>
                      <a:pt x="707" y="2044"/>
                    </a:lnTo>
                    <a:lnTo>
                      <a:pt x="705" y="2343"/>
                    </a:lnTo>
                    <a:lnTo>
                      <a:pt x="704" y="2612"/>
                    </a:lnTo>
                    <a:lnTo>
                      <a:pt x="609" y="2543"/>
                    </a:lnTo>
                    <a:lnTo>
                      <a:pt x="523" y="2505"/>
                    </a:lnTo>
                    <a:lnTo>
                      <a:pt x="438" y="2491"/>
                    </a:lnTo>
                    <a:lnTo>
                      <a:pt x="357" y="2498"/>
                    </a:lnTo>
                    <a:lnTo>
                      <a:pt x="273" y="2520"/>
                    </a:lnTo>
                    <a:lnTo>
                      <a:pt x="189" y="2554"/>
                    </a:lnTo>
                    <a:lnTo>
                      <a:pt x="97" y="2594"/>
                    </a:lnTo>
                    <a:lnTo>
                      <a:pt x="0" y="2637"/>
                    </a:lnTo>
                    <a:lnTo>
                      <a:pt x="1" y="2364"/>
                    </a:lnTo>
                    <a:lnTo>
                      <a:pt x="8" y="2059"/>
                    </a:lnTo>
                    <a:lnTo>
                      <a:pt x="16" y="1732"/>
                    </a:lnTo>
                    <a:lnTo>
                      <a:pt x="28" y="1394"/>
                    </a:lnTo>
                    <a:lnTo>
                      <a:pt x="37" y="1055"/>
                    </a:lnTo>
                    <a:lnTo>
                      <a:pt x="47" y="727"/>
                    </a:lnTo>
                    <a:lnTo>
                      <a:pt x="53" y="423"/>
                    </a:lnTo>
                    <a:lnTo>
                      <a:pt x="56" y="151"/>
                    </a:lnTo>
                    <a:close/>
                  </a:path>
                </a:pathLst>
              </a:custGeom>
              <a:solidFill>
                <a:srgbClr val="E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7" name="Freeform 70"/>
              <p:cNvSpPr>
                <a:spLocks/>
              </p:cNvSpPr>
              <p:nvPr/>
            </p:nvSpPr>
            <p:spPr bwMode="auto">
              <a:xfrm>
                <a:off x="4272" y="1056"/>
                <a:ext cx="296" cy="1293"/>
              </a:xfrm>
              <a:custGeom>
                <a:avLst/>
                <a:gdLst>
                  <a:gd name="T0" fmla="*/ 28 w 591"/>
                  <a:gd name="T1" fmla="*/ 60 h 2586"/>
                  <a:gd name="T2" fmla="*/ 62 w 591"/>
                  <a:gd name="T3" fmla="*/ 29 h 2586"/>
                  <a:gd name="T4" fmla="*/ 99 w 591"/>
                  <a:gd name="T5" fmla="*/ 10 h 2586"/>
                  <a:gd name="T6" fmla="*/ 136 w 591"/>
                  <a:gd name="T7" fmla="*/ 1 h 2586"/>
                  <a:gd name="T8" fmla="*/ 173 w 591"/>
                  <a:gd name="T9" fmla="*/ 0 h 2586"/>
                  <a:gd name="T10" fmla="*/ 208 w 591"/>
                  <a:gd name="T11" fmla="*/ 7 h 2586"/>
                  <a:gd name="T12" fmla="*/ 241 w 591"/>
                  <a:gd name="T13" fmla="*/ 21 h 2586"/>
                  <a:gd name="T14" fmla="*/ 269 w 591"/>
                  <a:gd name="T15" fmla="*/ 42 h 2586"/>
                  <a:gd name="T16" fmla="*/ 294 w 591"/>
                  <a:gd name="T17" fmla="*/ 69 h 2586"/>
                  <a:gd name="T18" fmla="*/ 293 w 591"/>
                  <a:gd name="T19" fmla="*/ 186 h 2586"/>
                  <a:gd name="T20" fmla="*/ 293 w 591"/>
                  <a:gd name="T21" fmla="*/ 333 h 2586"/>
                  <a:gd name="T22" fmla="*/ 293 w 591"/>
                  <a:gd name="T23" fmla="*/ 499 h 2586"/>
                  <a:gd name="T24" fmla="*/ 295 w 591"/>
                  <a:gd name="T25" fmla="*/ 674 h 2586"/>
                  <a:gd name="T26" fmla="*/ 295 w 591"/>
                  <a:gd name="T27" fmla="*/ 848 h 2586"/>
                  <a:gd name="T28" fmla="*/ 296 w 591"/>
                  <a:gd name="T29" fmla="*/ 1014 h 2586"/>
                  <a:gd name="T30" fmla="*/ 296 w 591"/>
                  <a:gd name="T31" fmla="*/ 1161 h 2586"/>
                  <a:gd name="T32" fmla="*/ 296 w 591"/>
                  <a:gd name="T33" fmla="*/ 1278 h 2586"/>
                  <a:gd name="T34" fmla="*/ 257 w 591"/>
                  <a:gd name="T35" fmla="*/ 1250 h 2586"/>
                  <a:gd name="T36" fmla="*/ 221 w 591"/>
                  <a:gd name="T37" fmla="*/ 1236 h 2586"/>
                  <a:gd name="T38" fmla="*/ 185 w 591"/>
                  <a:gd name="T39" fmla="*/ 1231 h 2586"/>
                  <a:gd name="T40" fmla="*/ 150 w 591"/>
                  <a:gd name="T41" fmla="*/ 1235 h 2586"/>
                  <a:gd name="T42" fmla="*/ 114 w 591"/>
                  <a:gd name="T43" fmla="*/ 1245 h 2586"/>
                  <a:gd name="T44" fmla="*/ 78 w 591"/>
                  <a:gd name="T45" fmla="*/ 1260 h 2586"/>
                  <a:gd name="T46" fmla="*/ 40 w 591"/>
                  <a:gd name="T47" fmla="*/ 1276 h 2586"/>
                  <a:gd name="T48" fmla="*/ 0 w 591"/>
                  <a:gd name="T49" fmla="*/ 1293 h 2586"/>
                  <a:gd name="T50" fmla="*/ 1 w 591"/>
                  <a:gd name="T51" fmla="*/ 1173 h 2586"/>
                  <a:gd name="T52" fmla="*/ 4 w 591"/>
                  <a:gd name="T53" fmla="*/ 1024 h 2586"/>
                  <a:gd name="T54" fmla="*/ 9 w 591"/>
                  <a:gd name="T55" fmla="*/ 854 h 2586"/>
                  <a:gd name="T56" fmla="*/ 14 w 591"/>
                  <a:gd name="T57" fmla="*/ 676 h 2586"/>
                  <a:gd name="T58" fmla="*/ 19 w 591"/>
                  <a:gd name="T59" fmla="*/ 496 h 2586"/>
                  <a:gd name="T60" fmla="*/ 24 w 591"/>
                  <a:gd name="T61" fmla="*/ 327 h 2586"/>
                  <a:gd name="T62" fmla="*/ 27 w 591"/>
                  <a:gd name="T63" fmla="*/ 179 h 2586"/>
                  <a:gd name="T64" fmla="*/ 28 w 591"/>
                  <a:gd name="T65" fmla="*/ 60 h 258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91"/>
                  <a:gd name="T100" fmla="*/ 0 h 2586"/>
                  <a:gd name="T101" fmla="*/ 591 w 591"/>
                  <a:gd name="T102" fmla="*/ 2586 h 258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91" h="2586">
                    <a:moveTo>
                      <a:pt x="56" y="121"/>
                    </a:moveTo>
                    <a:lnTo>
                      <a:pt x="124" y="59"/>
                    </a:lnTo>
                    <a:lnTo>
                      <a:pt x="197" y="21"/>
                    </a:lnTo>
                    <a:lnTo>
                      <a:pt x="271" y="1"/>
                    </a:lnTo>
                    <a:lnTo>
                      <a:pt x="346" y="0"/>
                    </a:lnTo>
                    <a:lnTo>
                      <a:pt x="415" y="14"/>
                    </a:lnTo>
                    <a:lnTo>
                      <a:pt x="481" y="43"/>
                    </a:lnTo>
                    <a:lnTo>
                      <a:pt x="538" y="85"/>
                    </a:lnTo>
                    <a:lnTo>
                      <a:pt x="588" y="138"/>
                    </a:lnTo>
                    <a:lnTo>
                      <a:pt x="586" y="373"/>
                    </a:lnTo>
                    <a:lnTo>
                      <a:pt x="586" y="666"/>
                    </a:lnTo>
                    <a:lnTo>
                      <a:pt x="586" y="998"/>
                    </a:lnTo>
                    <a:lnTo>
                      <a:pt x="589" y="1348"/>
                    </a:lnTo>
                    <a:lnTo>
                      <a:pt x="590" y="1697"/>
                    </a:lnTo>
                    <a:lnTo>
                      <a:pt x="591" y="2029"/>
                    </a:lnTo>
                    <a:lnTo>
                      <a:pt x="591" y="2321"/>
                    </a:lnTo>
                    <a:lnTo>
                      <a:pt x="591" y="2556"/>
                    </a:lnTo>
                    <a:lnTo>
                      <a:pt x="514" y="2500"/>
                    </a:lnTo>
                    <a:lnTo>
                      <a:pt x="442" y="2471"/>
                    </a:lnTo>
                    <a:lnTo>
                      <a:pt x="370" y="2461"/>
                    </a:lnTo>
                    <a:lnTo>
                      <a:pt x="300" y="2470"/>
                    </a:lnTo>
                    <a:lnTo>
                      <a:pt x="228" y="2490"/>
                    </a:lnTo>
                    <a:lnTo>
                      <a:pt x="156" y="2519"/>
                    </a:lnTo>
                    <a:lnTo>
                      <a:pt x="80" y="2552"/>
                    </a:lnTo>
                    <a:lnTo>
                      <a:pt x="0" y="2586"/>
                    </a:lnTo>
                    <a:lnTo>
                      <a:pt x="2" y="2346"/>
                    </a:lnTo>
                    <a:lnTo>
                      <a:pt x="8" y="2048"/>
                    </a:lnTo>
                    <a:lnTo>
                      <a:pt x="17" y="1709"/>
                    </a:lnTo>
                    <a:lnTo>
                      <a:pt x="28" y="1352"/>
                    </a:lnTo>
                    <a:lnTo>
                      <a:pt x="37" y="993"/>
                    </a:lnTo>
                    <a:lnTo>
                      <a:pt x="47" y="655"/>
                    </a:lnTo>
                    <a:lnTo>
                      <a:pt x="54" y="358"/>
                    </a:lnTo>
                    <a:lnTo>
                      <a:pt x="56" y="121"/>
                    </a:lnTo>
                    <a:close/>
                  </a:path>
                </a:pathLst>
              </a:custGeom>
              <a:solidFill>
                <a:srgbClr val="E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8" name="Freeform 71"/>
              <p:cNvSpPr>
                <a:spLocks/>
              </p:cNvSpPr>
              <p:nvPr/>
            </p:nvSpPr>
            <p:spPr bwMode="auto">
              <a:xfrm>
                <a:off x="4320" y="1104"/>
                <a:ext cx="238" cy="1267"/>
              </a:xfrm>
              <a:custGeom>
                <a:avLst/>
                <a:gdLst>
                  <a:gd name="T0" fmla="*/ 26 w 475"/>
                  <a:gd name="T1" fmla="*/ 45 h 2533"/>
                  <a:gd name="T2" fmla="*/ 51 w 475"/>
                  <a:gd name="T3" fmla="*/ 22 h 2533"/>
                  <a:gd name="T4" fmla="*/ 79 w 475"/>
                  <a:gd name="T5" fmla="*/ 7 h 2533"/>
                  <a:gd name="T6" fmla="*/ 106 w 475"/>
                  <a:gd name="T7" fmla="*/ 0 h 2533"/>
                  <a:gd name="T8" fmla="*/ 134 w 475"/>
                  <a:gd name="T9" fmla="*/ 0 h 2533"/>
                  <a:gd name="T10" fmla="*/ 160 w 475"/>
                  <a:gd name="T11" fmla="*/ 5 h 2533"/>
                  <a:gd name="T12" fmla="*/ 185 w 475"/>
                  <a:gd name="T13" fmla="*/ 16 h 2533"/>
                  <a:gd name="T14" fmla="*/ 206 w 475"/>
                  <a:gd name="T15" fmla="*/ 31 h 2533"/>
                  <a:gd name="T16" fmla="*/ 225 w 475"/>
                  <a:gd name="T17" fmla="*/ 51 h 2533"/>
                  <a:gd name="T18" fmla="*/ 224 w 475"/>
                  <a:gd name="T19" fmla="*/ 152 h 2533"/>
                  <a:gd name="T20" fmla="*/ 226 w 475"/>
                  <a:gd name="T21" fmla="*/ 295 h 2533"/>
                  <a:gd name="T22" fmla="*/ 228 w 475"/>
                  <a:gd name="T23" fmla="*/ 466 h 2533"/>
                  <a:gd name="T24" fmla="*/ 231 w 475"/>
                  <a:gd name="T25" fmla="*/ 651 h 2533"/>
                  <a:gd name="T26" fmla="*/ 233 w 475"/>
                  <a:gd name="T27" fmla="*/ 836 h 2533"/>
                  <a:gd name="T28" fmla="*/ 236 w 475"/>
                  <a:gd name="T29" fmla="*/ 1006 h 2533"/>
                  <a:gd name="T30" fmla="*/ 237 w 475"/>
                  <a:gd name="T31" fmla="*/ 1149 h 2533"/>
                  <a:gd name="T32" fmla="*/ 238 w 475"/>
                  <a:gd name="T33" fmla="*/ 1250 h 2533"/>
                  <a:gd name="T34" fmla="*/ 208 w 475"/>
                  <a:gd name="T35" fmla="*/ 1228 h 2533"/>
                  <a:gd name="T36" fmla="*/ 178 w 475"/>
                  <a:gd name="T37" fmla="*/ 1218 h 2533"/>
                  <a:gd name="T38" fmla="*/ 148 w 475"/>
                  <a:gd name="T39" fmla="*/ 1214 h 2533"/>
                  <a:gd name="T40" fmla="*/ 119 w 475"/>
                  <a:gd name="T41" fmla="*/ 1220 h 2533"/>
                  <a:gd name="T42" fmla="*/ 89 w 475"/>
                  <a:gd name="T43" fmla="*/ 1228 h 2533"/>
                  <a:gd name="T44" fmla="*/ 60 w 475"/>
                  <a:gd name="T45" fmla="*/ 1240 h 2533"/>
                  <a:gd name="T46" fmla="*/ 29 w 475"/>
                  <a:gd name="T47" fmla="*/ 1254 h 2533"/>
                  <a:gd name="T48" fmla="*/ 0 w 475"/>
                  <a:gd name="T49" fmla="*/ 1267 h 2533"/>
                  <a:gd name="T50" fmla="*/ 1 w 475"/>
                  <a:gd name="T51" fmla="*/ 1165 h 2533"/>
                  <a:gd name="T52" fmla="*/ 4 w 475"/>
                  <a:gd name="T53" fmla="*/ 1019 h 2533"/>
                  <a:gd name="T54" fmla="*/ 8 w 475"/>
                  <a:gd name="T55" fmla="*/ 844 h 2533"/>
                  <a:gd name="T56" fmla="*/ 13 w 475"/>
                  <a:gd name="T57" fmla="*/ 656 h 2533"/>
                  <a:gd name="T58" fmla="*/ 17 w 475"/>
                  <a:gd name="T59" fmla="*/ 466 h 2533"/>
                  <a:gd name="T60" fmla="*/ 22 w 475"/>
                  <a:gd name="T61" fmla="*/ 292 h 2533"/>
                  <a:gd name="T62" fmla="*/ 25 w 475"/>
                  <a:gd name="T63" fmla="*/ 146 h 2533"/>
                  <a:gd name="T64" fmla="*/ 26 w 475"/>
                  <a:gd name="T65" fmla="*/ 45 h 253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75"/>
                  <a:gd name="T100" fmla="*/ 0 h 2533"/>
                  <a:gd name="T101" fmla="*/ 475 w 475"/>
                  <a:gd name="T102" fmla="*/ 2533 h 253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75" h="2533">
                    <a:moveTo>
                      <a:pt x="51" y="90"/>
                    </a:moveTo>
                    <a:lnTo>
                      <a:pt x="102" y="43"/>
                    </a:lnTo>
                    <a:lnTo>
                      <a:pt x="158" y="14"/>
                    </a:lnTo>
                    <a:lnTo>
                      <a:pt x="212" y="0"/>
                    </a:lnTo>
                    <a:lnTo>
                      <a:pt x="268" y="0"/>
                    </a:lnTo>
                    <a:lnTo>
                      <a:pt x="320" y="10"/>
                    </a:lnTo>
                    <a:lnTo>
                      <a:pt x="369" y="32"/>
                    </a:lnTo>
                    <a:lnTo>
                      <a:pt x="412" y="62"/>
                    </a:lnTo>
                    <a:lnTo>
                      <a:pt x="449" y="102"/>
                    </a:lnTo>
                    <a:lnTo>
                      <a:pt x="448" y="303"/>
                    </a:lnTo>
                    <a:lnTo>
                      <a:pt x="451" y="589"/>
                    </a:lnTo>
                    <a:lnTo>
                      <a:pt x="455" y="931"/>
                    </a:lnTo>
                    <a:lnTo>
                      <a:pt x="461" y="1301"/>
                    </a:lnTo>
                    <a:lnTo>
                      <a:pt x="466" y="1671"/>
                    </a:lnTo>
                    <a:lnTo>
                      <a:pt x="472" y="2012"/>
                    </a:lnTo>
                    <a:lnTo>
                      <a:pt x="474" y="2297"/>
                    </a:lnTo>
                    <a:lnTo>
                      <a:pt x="475" y="2499"/>
                    </a:lnTo>
                    <a:lnTo>
                      <a:pt x="415" y="2455"/>
                    </a:lnTo>
                    <a:lnTo>
                      <a:pt x="355" y="2435"/>
                    </a:lnTo>
                    <a:lnTo>
                      <a:pt x="296" y="2428"/>
                    </a:lnTo>
                    <a:lnTo>
                      <a:pt x="237" y="2439"/>
                    </a:lnTo>
                    <a:lnTo>
                      <a:pt x="177" y="2455"/>
                    </a:lnTo>
                    <a:lnTo>
                      <a:pt x="119" y="2480"/>
                    </a:lnTo>
                    <a:lnTo>
                      <a:pt x="58" y="2507"/>
                    </a:lnTo>
                    <a:lnTo>
                      <a:pt x="0" y="2533"/>
                    </a:lnTo>
                    <a:lnTo>
                      <a:pt x="1" y="2329"/>
                    </a:lnTo>
                    <a:lnTo>
                      <a:pt x="7" y="2038"/>
                    </a:lnTo>
                    <a:lnTo>
                      <a:pt x="15" y="1688"/>
                    </a:lnTo>
                    <a:lnTo>
                      <a:pt x="25" y="1312"/>
                    </a:lnTo>
                    <a:lnTo>
                      <a:pt x="34" y="932"/>
                    </a:lnTo>
                    <a:lnTo>
                      <a:pt x="43" y="583"/>
                    </a:lnTo>
                    <a:lnTo>
                      <a:pt x="49" y="292"/>
                    </a:lnTo>
                    <a:lnTo>
                      <a:pt x="51" y="90"/>
                    </a:lnTo>
                    <a:close/>
                  </a:path>
                </a:pathLst>
              </a:custGeom>
              <a:solidFill>
                <a:srgbClr val="E8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9" name="Freeform 72"/>
              <p:cNvSpPr>
                <a:spLocks/>
              </p:cNvSpPr>
              <p:nvPr/>
            </p:nvSpPr>
            <p:spPr bwMode="auto">
              <a:xfrm>
                <a:off x="4368" y="1056"/>
                <a:ext cx="182" cy="1241"/>
              </a:xfrm>
              <a:custGeom>
                <a:avLst/>
                <a:gdLst>
                  <a:gd name="T0" fmla="*/ 26 w 363"/>
                  <a:gd name="T1" fmla="*/ 30 h 2481"/>
                  <a:gd name="T2" fmla="*/ 43 w 363"/>
                  <a:gd name="T3" fmla="*/ 14 h 2481"/>
                  <a:gd name="T4" fmla="*/ 62 w 363"/>
                  <a:gd name="T5" fmla="*/ 5 h 2481"/>
                  <a:gd name="T6" fmla="*/ 81 w 363"/>
                  <a:gd name="T7" fmla="*/ 0 h 2481"/>
                  <a:gd name="T8" fmla="*/ 100 w 363"/>
                  <a:gd name="T9" fmla="*/ 0 h 2481"/>
                  <a:gd name="T10" fmla="*/ 117 w 363"/>
                  <a:gd name="T11" fmla="*/ 3 h 2481"/>
                  <a:gd name="T12" fmla="*/ 134 w 363"/>
                  <a:gd name="T13" fmla="*/ 10 h 2481"/>
                  <a:gd name="T14" fmla="*/ 148 w 363"/>
                  <a:gd name="T15" fmla="*/ 20 h 2481"/>
                  <a:gd name="T16" fmla="*/ 160 w 363"/>
                  <a:gd name="T17" fmla="*/ 34 h 2481"/>
                  <a:gd name="T18" fmla="*/ 160 w 363"/>
                  <a:gd name="T19" fmla="*/ 117 h 2481"/>
                  <a:gd name="T20" fmla="*/ 162 w 363"/>
                  <a:gd name="T21" fmla="*/ 257 h 2481"/>
                  <a:gd name="T22" fmla="*/ 165 w 363"/>
                  <a:gd name="T23" fmla="*/ 433 h 2481"/>
                  <a:gd name="T24" fmla="*/ 170 w 363"/>
                  <a:gd name="T25" fmla="*/ 629 h 2481"/>
                  <a:gd name="T26" fmla="*/ 174 w 363"/>
                  <a:gd name="T27" fmla="*/ 823 h 2481"/>
                  <a:gd name="T28" fmla="*/ 177 w 363"/>
                  <a:gd name="T29" fmla="*/ 1000 h 2481"/>
                  <a:gd name="T30" fmla="*/ 181 w 363"/>
                  <a:gd name="T31" fmla="*/ 1139 h 2481"/>
                  <a:gd name="T32" fmla="*/ 182 w 363"/>
                  <a:gd name="T33" fmla="*/ 1224 h 2481"/>
                  <a:gd name="T34" fmla="*/ 160 w 363"/>
                  <a:gd name="T35" fmla="*/ 1209 h 2481"/>
                  <a:gd name="T36" fmla="*/ 138 w 363"/>
                  <a:gd name="T37" fmla="*/ 1202 h 2481"/>
                  <a:gd name="T38" fmla="*/ 114 w 363"/>
                  <a:gd name="T39" fmla="*/ 1200 h 2481"/>
                  <a:gd name="T40" fmla="*/ 91 w 363"/>
                  <a:gd name="T41" fmla="*/ 1206 h 2481"/>
                  <a:gd name="T42" fmla="*/ 67 w 363"/>
                  <a:gd name="T43" fmla="*/ 1212 h 2481"/>
                  <a:gd name="T44" fmla="*/ 43 w 363"/>
                  <a:gd name="T45" fmla="*/ 1222 h 2481"/>
                  <a:gd name="T46" fmla="*/ 20 w 363"/>
                  <a:gd name="T47" fmla="*/ 1232 h 2481"/>
                  <a:gd name="T48" fmla="*/ 0 w 363"/>
                  <a:gd name="T49" fmla="*/ 1241 h 2481"/>
                  <a:gd name="T50" fmla="*/ 1 w 363"/>
                  <a:gd name="T51" fmla="*/ 1156 h 2481"/>
                  <a:gd name="T52" fmla="*/ 4 w 363"/>
                  <a:gd name="T53" fmla="*/ 1014 h 2481"/>
                  <a:gd name="T54" fmla="*/ 8 w 363"/>
                  <a:gd name="T55" fmla="*/ 834 h 2481"/>
                  <a:gd name="T56" fmla="*/ 13 w 363"/>
                  <a:gd name="T57" fmla="*/ 635 h 2481"/>
                  <a:gd name="T58" fmla="*/ 17 w 363"/>
                  <a:gd name="T59" fmla="*/ 436 h 2481"/>
                  <a:gd name="T60" fmla="*/ 22 w 363"/>
                  <a:gd name="T61" fmla="*/ 256 h 2481"/>
                  <a:gd name="T62" fmla="*/ 25 w 363"/>
                  <a:gd name="T63" fmla="*/ 114 h 2481"/>
                  <a:gd name="T64" fmla="*/ 26 w 363"/>
                  <a:gd name="T65" fmla="*/ 30 h 24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63"/>
                  <a:gd name="T100" fmla="*/ 0 h 2481"/>
                  <a:gd name="T101" fmla="*/ 363 w 363"/>
                  <a:gd name="T102" fmla="*/ 2481 h 24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63" h="2481">
                    <a:moveTo>
                      <a:pt x="52" y="59"/>
                    </a:moveTo>
                    <a:lnTo>
                      <a:pt x="86" y="28"/>
                    </a:lnTo>
                    <a:lnTo>
                      <a:pt x="124" y="9"/>
                    </a:lnTo>
                    <a:lnTo>
                      <a:pt x="161" y="0"/>
                    </a:lnTo>
                    <a:lnTo>
                      <a:pt x="199" y="0"/>
                    </a:lnTo>
                    <a:lnTo>
                      <a:pt x="234" y="6"/>
                    </a:lnTo>
                    <a:lnTo>
                      <a:pt x="267" y="20"/>
                    </a:lnTo>
                    <a:lnTo>
                      <a:pt x="295" y="40"/>
                    </a:lnTo>
                    <a:lnTo>
                      <a:pt x="320" y="67"/>
                    </a:lnTo>
                    <a:lnTo>
                      <a:pt x="320" y="234"/>
                    </a:lnTo>
                    <a:lnTo>
                      <a:pt x="324" y="513"/>
                    </a:lnTo>
                    <a:lnTo>
                      <a:pt x="330" y="866"/>
                    </a:lnTo>
                    <a:lnTo>
                      <a:pt x="339" y="1257"/>
                    </a:lnTo>
                    <a:lnTo>
                      <a:pt x="347" y="1645"/>
                    </a:lnTo>
                    <a:lnTo>
                      <a:pt x="354" y="2000"/>
                    </a:lnTo>
                    <a:lnTo>
                      <a:pt x="361" y="2278"/>
                    </a:lnTo>
                    <a:lnTo>
                      <a:pt x="363" y="2447"/>
                    </a:lnTo>
                    <a:lnTo>
                      <a:pt x="320" y="2417"/>
                    </a:lnTo>
                    <a:lnTo>
                      <a:pt x="276" y="2403"/>
                    </a:lnTo>
                    <a:lnTo>
                      <a:pt x="228" y="2400"/>
                    </a:lnTo>
                    <a:lnTo>
                      <a:pt x="181" y="2411"/>
                    </a:lnTo>
                    <a:lnTo>
                      <a:pt x="133" y="2424"/>
                    </a:lnTo>
                    <a:lnTo>
                      <a:pt x="86" y="2443"/>
                    </a:lnTo>
                    <a:lnTo>
                      <a:pt x="40" y="2464"/>
                    </a:lnTo>
                    <a:lnTo>
                      <a:pt x="0" y="2481"/>
                    </a:lnTo>
                    <a:lnTo>
                      <a:pt x="1" y="2311"/>
                    </a:lnTo>
                    <a:lnTo>
                      <a:pt x="8" y="2027"/>
                    </a:lnTo>
                    <a:lnTo>
                      <a:pt x="15" y="1667"/>
                    </a:lnTo>
                    <a:lnTo>
                      <a:pt x="25" y="1270"/>
                    </a:lnTo>
                    <a:lnTo>
                      <a:pt x="34" y="871"/>
                    </a:lnTo>
                    <a:lnTo>
                      <a:pt x="43" y="512"/>
                    </a:lnTo>
                    <a:lnTo>
                      <a:pt x="49" y="227"/>
                    </a:lnTo>
                    <a:lnTo>
                      <a:pt x="52" y="59"/>
                    </a:lnTo>
                    <a:close/>
                  </a:path>
                </a:pathLst>
              </a:custGeom>
              <a:solidFill>
                <a:srgbClr val="EB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73"/>
              <p:cNvSpPr>
                <a:spLocks/>
              </p:cNvSpPr>
              <p:nvPr/>
            </p:nvSpPr>
            <p:spPr bwMode="auto">
              <a:xfrm>
                <a:off x="4416" y="1056"/>
                <a:ext cx="121" cy="1215"/>
              </a:xfrm>
              <a:custGeom>
                <a:avLst/>
                <a:gdLst>
                  <a:gd name="T0" fmla="*/ 26 w 242"/>
                  <a:gd name="T1" fmla="*/ 14 h 2428"/>
                  <a:gd name="T2" fmla="*/ 34 w 242"/>
                  <a:gd name="T3" fmla="*/ 7 h 2428"/>
                  <a:gd name="T4" fmla="*/ 43 w 242"/>
                  <a:gd name="T5" fmla="*/ 2 h 2428"/>
                  <a:gd name="T6" fmla="*/ 52 w 242"/>
                  <a:gd name="T7" fmla="*/ 0 h 2428"/>
                  <a:gd name="T8" fmla="*/ 61 w 242"/>
                  <a:gd name="T9" fmla="*/ 0 h 2428"/>
                  <a:gd name="T10" fmla="*/ 70 w 242"/>
                  <a:gd name="T11" fmla="*/ 1 h 2428"/>
                  <a:gd name="T12" fmla="*/ 78 w 242"/>
                  <a:gd name="T13" fmla="*/ 5 h 2428"/>
                  <a:gd name="T14" fmla="*/ 85 w 242"/>
                  <a:gd name="T15" fmla="*/ 10 h 2428"/>
                  <a:gd name="T16" fmla="*/ 91 w 242"/>
                  <a:gd name="T17" fmla="*/ 16 h 2428"/>
                  <a:gd name="T18" fmla="*/ 92 w 242"/>
                  <a:gd name="T19" fmla="*/ 82 h 2428"/>
                  <a:gd name="T20" fmla="*/ 95 w 242"/>
                  <a:gd name="T21" fmla="*/ 219 h 2428"/>
                  <a:gd name="T22" fmla="*/ 100 w 242"/>
                  <a:gd name="T23" fmla="*/ 401 h 2428"/>
                  <a:gd name="T24" fmla="*/ 107 w 242"/>
                  <a:gd name="T25" fmla="*/ 606 h 2428"/>
                  <a:gd name="T26" fmla="*/ 112 w 242"/>
                  <a:gd name="T27" fmla="*/ 811 h 2428"/>
                  <a:gd name="T28" fmla="*/ 117 w 242"/>
                  <a:gd name="T29" fmla="*/ 993 h 2428"/>
                  <a:gd name="T30" fmla="*/ 120 w 242"/>
                  <a:gd name="T31" fmla="*/ 1128 h 2428"/>
                  <a:gd name="T32" fmla="*/ 121 w 242"/>
                  <a:gd name="T33" fmla="*/ 1195 h 2428"/>
                  <a:gd name="T34" fmla="*/ 109 w 242"/>
                  <a:gd name="T35" fmla="*/ 1186 h 2428"/>
                  <a:gd name="T36" fmla="*/ 93 w 242"/>
                  <a:gd name="T37" fmla="*/ 1183 h 2428"/>
                  <a:gd name="T38" fmla="*/ 76 w 242"/>
                  <a:gd name="T39" fmla="*/ 1184 h 2428"/>
                  <a:gd name="T40" fmla="*/ 59 w 242"/>
                  <a:gd name="T41" fmla="*/ 1190 h 2428"/>
                  <a:gd name="T42" fmla="*/ 41 w 242"/>
                  <a:gd name="T43" fmla="*/ 1196 h 2428"/>
                  <a:gd name="T44" fmla="*/ 25 w 242"/>
                  <a:gd name="T45" fmla="*/ 1203 h 2428"/>
                  <a:gd name="T46" fmla="*/ 11 w 242"/>
                  <a:gd name="T47" fmla="*/ 1210 h 2428"/>
                  <a:gd name="T48" fmla="*/ 0 w 242"/>
                  <a:gd name="T49" fmla="*/ 1215 h 2428"/>
                  <a:gd name="T50" fmla="*/ 1 w 242"/>
                  <a:gd name="T51" fmla="*/ 1147 h 2428"/>
                  <a:gd name="T52" fmla="*/ 4 w 242"/>
                  <a:gd name="T53" fmla="*/ 1008 h 2428"/>
                  <a:gd name="T54" fmla="*/ 8 w 242"/>
                  <a:gd name="T55" fmla="*/ 822 h 2428"/>
                  <a:gd name="T56" fmla="*/ 13 w 242"/>
                  <a:gd name="T57" fmla="*/ 614 h 2428"/>
                  <a:gd name="T58" fmla="*/ 18 w 242"/>
                  <a:gd name="T59" fmla="*/ 405 h 2428"/>
                  <a:gd name="T60" fmla="*/ 22 w 242"/>
                  <a:gd name="T61" fmla="*/ 220 h 2428"/>
                  <a:gd name="T62" fmla="*/ 25 w 242"/>
                  <a:gd name="T63" fmla="*/ 82 h 2428"/>
                  <a:gd name="T64" fmla="*/ 26 w 242"/>
                  <a:gd name="T65" fmla="*/ 14 h 242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2"/>
                  <a:gd name="T100" fmla="*/ 0 h 2428"/>
                  <a:gd name="T101" fmla="*/ 242 w 242"/>
                  <a:gd name="T102" fmla="*/ 2428 h 242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2" h="2428">
                    <a:moveTo>
                      <a:pt x="52" y="28"/>
                    </a:moveTo>
                    <a:lnTo>
                      <a:pt x="67" y="13"/>
                    </a:lnTo>
                    <a:lnTo>
                      <a:pt x="86" y="4"/>
                    </a:lnTo>
                    <a:lnTo>
                      <a:pt x="104" y="0"/>
                    </a:lnTo>
                    <a:lnTo>
                      <a:pt x="123" y="0"/>
                    </a:lnTo>
                    <a:lnTo>
                      <a:pt x="140" y="2"/>
                    </a:lnTo>
                    <a:lnTo>
                      <a:pt x="156" y="10"/>
                    </a:lnTo>
                    <a:lnTo>
                      <a:pt x="170" y="19"/>
                    </a:lnTo>
                    <a:lnTo>
                      <a:pt x="181" y="31"/>
                    </a:lnTo>
                    <a:lnTo>
                      <a:pt x="184" y="164"/>
                    </a:lnTo>
                    <a:lnTo>
                      <a:pt x="190" y="438"/>
                    </a:lnTo>
                    <a:lnTo>
                      <a:pt x="200" y="802"/>
                    </a:lnTo>
                    <a:lnTo>
                      <a:pt x="213" y="1212"/>
                    </a:lnTo>
                    <a:lnTo>
                      <a:pt x="223" y="1620"/>
                    </a:lnTo>
                    <a:lnTo>
                      <a:pt x="233" y="1984"/>
                    </a:lnTo>
                    <a:lnTo>
                      <a:pt x="240" y="2255"/>
                    </a:lnTo>
                    <a:lnTo>
                      <a:pt x="242" y="2389"/>
                    </a:lnTo>
                    <a:lnTo>
                      <a:pt x="217" y="2370"/>
                    </a:lnTo>
                    <a:lnTo>
                      <a:pt x="186" y="2364"/>
                    </a:lnTo>
                    <a:lnTo>
                      <a:pt x="152" y="2366"/>
                    </a:lnTo>
                    <a:lnTo>
                      <a:pt x="117" y="2378"/>
                    </a:lnTo>
                    <a:lnTo>
                      <a:pt x="81" y="2390"/>
                    </a:lnTo>
                    <a:lnTo>
                      <a:pt x="49" y="2404"/>
                    </a:lnTo>
                    <a:lnTo>
                      <a:pt x="21" y="2418"/>
                    </a:lnTo>
                    <a:lnTo>
                      <a:pt x="0" y="2428"/>
                    </a:lnTo>
                    <a:lnTo>
                      <a:pt x="2" y="2292"/>
                    </a:lnTo>
                    <a:lnTo>
                      <a:pt x="8" y="2015"/>
                    </a:lnTo>
                    <a:lnTo>
                      <a:pt x="16" y="1643"/>
                    </a:lnTo>
                    <a:lnTo>
                      <a:pt x="26" y="1227"/>
                    </a:lnTo>
                    <a:lnTo>
                      <a:pt x="35" y="809"/>
                    </a:lnTo>
                    <a:lnTo>
                      <a:pt x="43" y="439"/>
                    </a:lnTo>
                    <a:lnTo>
                      <a:pt x="50" y="163"/>
                    </a:lnTo>
                    <a:lnTo>
                      <a:pt x="52" y="28"/>
                    </a:lnTo>
                    <a:close/>
                  </a:path>
                </a:pathLst>
              </a:custGeom>
              <a:solidFill>
                <a:srgbClr val="F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74"/>
              <p:cNvSpPr>
                <a:spLocks/>
              </p:cNvSpPr>
              <p:nvPr/>
            </p:nvSpPr>
            <p:spPr bwMode="auto">
              <a:xfrm>
                <a:off x="4636" y="948"/>
                <a:ext cx="430" cy="1397"/>
              </a:xfrm>
              <a:custGeom>
                <a:avLst/>
                <a:gdLst>
                  <a:gd name="T0" fmla="*/ 402 w 861"/>
                  <a:gd name="T1" fmla="*/ 43 h 2792"/>
                  <a:gd name="T2" fmla="*/ 349 w 861"/>
                  <a:gd name="T3" fmla="*/ 13 h 2792"/>
                  <a:gd name="T4" fmla="*/ 294 w 861"/>
                  <a:gd name="T5" fmla="*/ 0 h 2792"/>
                  <a:gd name="T6" fmla="*/ 238 w 861"/>
                  <a:gd name="T7" fmla="*/ 1 h 2792"/>
                  <a:gd name="T8" fmla="*/ 183 w 861"/>
                  <a:gd name="T9" fmla="*/ 17 h 2792"/>
                  <a:gd name="T10" fmla="*/ 129 w 861"/>
                  <a:gd name="T11" fmla="*/ 42 h 2792"/>
                  <a:gd name="T12" fmla="*/ 80 w 861"/>
                  <a:gd name="T13" fmla="*/ 77 h 2792"/>
                  <a:gd name="T14" fmla="*/ 36 w 861"/>
                  <a:gd name="T15" fmla="*/ 120 h 2792"/>
                  <a:gd name="T16" fmla="*/ 0 w 861"/>
                  <a:gd name="T17" fmla="*/ 170 h 2792"/>
                  <a:gd name="T18" fmla="*/ 1 w 861"/>
                  <a:gd name="T19" fmla="*/ 321 h 2792"/>
                  <a:gd name="T20" fmla="*/ 3 w 861"/>
                  <a:gd name="T21" fmla="*/ 474 h 2792"/>
                  <a:gd name="T22" fmla="*/ 6 w 861"/>
                  <a:gd name="T23" fmla="*/ 628 h 2792"/>
                  <a:gd name="T24" fmla="*/ 8 w 861"/>
                  <a:gd name="T25" fmla="*/ 784 h 2792"/>
                  <a:gd name="T26" fmla="*/ 10 w 861"/>
                  <a:gd name="T27" fmla="*/ 938 h 2792"/>
                  <a:gd name="T28" fmla="*/ 12 w 861"/>
                  <a:gd name="T29" fmla="*/ 1093 h 2792"/>
                  <a:gd name="T30" fmla="*/ 13 w 861"/>
                  <a:gd name="T31" fmla="*/ 1246 h 2792"/>
                  <a:gd name="T32" fmla="*/ 15 w 861"/>
                  <a:gd name="T33" fmla="*/ 1397 h 2792"/>
                  <a:gd name="T34" fmla="*/ 71 w 861"/>
                  <a:gd name="T35" fmla="*/ 1341 h 2792"/>
                  <a:gd name="T36" fmla="*/ 122 w 861"/>
                  <a:gd name="T37" fmla="*/ 1303 h 2792"/>
                  <a:gd name="T38" fmla="*/ 170 w 861"/>
                  <a:gd name="T39" fmla="*/ 1281 h 2792"/>
                  <a:gd name="T40" fmla="*/ 218 w 861"/>
                  <a:gd name="T41" fmla="*/ 1270 h 2792"/>
                  <a:gd name="T42" fmla="*/ 265 w 861"/>
                  <a:gd name="T43" fmla="*/ 1269 h 2792"/>
                  <a:gd name="T44" fmla="*/ 315 w 861"/>
                  <a:gd name="T45" fmla="*/ 1274 h 2792"/>
                  <a:gd name="T46" fmla="*/ 370 w 861"/>
                  <a:gd name="T47" fmla="*/ 1282 h 2792"/>
                  <a:gd name="T48" fmla="*/ 430 w 861"/>
                  <a:gd name="T49" fmla="*/ 1291 h 2792"/>
                  <a:gd name="T50" fmla="*/ 428 w 861"/>
                  <a:gd name="T51" fmla="*/ 1138 h 2792"/>
                  <a:gd name="T52" fmla="*/ 425 w 861"/>
                  <a:gd name="T53" fmla="*/ 983 h 2792"/>
                  <a:gd name="T54" fmla="*/ 420 w 861"/>
                  <a:gd name="T55" fmla="*/ 825 h 2792"/>
                  <a:gd name="T56" fmla="*/ 415 w 861"/>
                  <a:gd name="T57" fmla="*/ 667 h 2792"/>
                  <a:gd name="T58" fmla="*/ 410 w 861"/>
                  <a:gd name="T59" fmla="*/ 508 h 2792"/>
                  <a:gd name="T60" fmla="*/ 405 w 861"/>
                  <a:gd name="T61" fmla="*/ 351 h 2792"/>
                  <a:gd name="T62" fmla="*/ 402 w 861"/>
                  <a:gd name="T63" fmla="*/ 195 h 2792"/>
                  <a:gd name="T64" fmla="*/ 402 w 861"/>
                  <a:gd name="T65" fmla="*/ 43 h 27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61"/>
                  <a:gd name="T100" fmla="*/ 0 h 2792"/>
                  <a:gd name="T101" fmla="*/ 861 w 861"/>
                  <a:gd name="T102" fmla="*/ 2792 h 279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61" h="2792">
                    <a:moveTo>
                      <a:pt x="804" y="86"/>
                    </a:moveTo>
                    <a:lnTo>
                      <a:pt x="699" y="25"/>
                    </a:lnTo>
                    <a:lnTo>
                      <a:pt x="588" y="0"/>
                    </a:lnTo>
                    <a:lnTo>
                      <a:pt x="476" y="2"/>
                    </a:lnTo>
                    <a:lnTo>
                      <a:pt x="366" y="33"/>
                    </a:lnTo>
                    <a:lnTo>
                      <a:pt x="258" y="83"/>
                    </a:lnTo>
                    <a:lnTo>
                      <a:pt x="160" y="154"/>
                    </a:lnTo>
                    <a:lnTo>
                      <a:pt x="72" y="240"/>
                    </a:lnTo>
                    <a:lnTo>
                      <a:pt x="0" y="340"/>
                    </a:lnTo>
                    <a:lnTo>
                      <a:pt x="3" y="641"/>
                    </a:lnTo>
                    <a:lnTo>
                      <a:pt x="6" y="947"/>
                    </a:lnTo>
                    <a:lnTo>
                      <a:pt x="12" y="1256"/>
                    </a:lnTo>
                    <a:lnTo>
                      <a:pt x="17" y="1566"/>
                    </a:lnTo>
                    <a:lnTo>
                      <a:pt x="20" y="1874"/>
                    </a:lnTo>
                    <a:lnTo>
                      <a:pt x="24" y="2184"/>
                    </a:lnTo>
                    <a:lnTo>
                      <a:pt x="27" y="2490"/>
                    </a:lnTo>
                    <a:lnTo>
                      <a:pt x="31" y="2792"/>
                    </a:lnTo>
                    <a:lnTo>
                      <a:pt x="142" y="2680"/>
                    </a:lnTo>
                    <a:lnTo>
                      <a:pt x="244" y="2605"/>
                    </a:lnTo>
                    <a:lnTo>
                      <a:pt x="340" y="2560"/>
                    </a:lnTo>
                    <a:lnTo>
                      <a:pt x="437" y="2539"/>
                    </a:lnTo>
                    <a:lnTo>
                      <a:pt x="530" y="2536"/>
                    </a:lnTo>
                    <a:lnTo>
                      <a:pt x="631" y="2546"/>
                    </a:lnTo>
                    <a:lnTo>
                      <a:pt x="740" y="2562"/>
                    </a:lnTo>
                    <a:lnTo>
                      <a:pt x="861" y="2581"/>
                    </a:lnTo>
                    <a:lnTo>
                      <a:pt x="857" y="2274"/>
                    </a:lnTo>
                    <a:lnTo>
                      <a:pt x="850" y="1964"/>
                    </a:lnTo>
                    <a:lnTo>
                      <a:pt x="840" y="1649"/>
                    </a:lnTo>
                    <a:lnTo>
                      <a:pt x="831" y="1333"/>
                    </a:lnTo>
                    <a:lnTo>
                      <a:pt x="820" y="1015"/>
                    </a:lnTo>
                    <a:lnTo>
                      <a:pt x="811" y="702"/>
                    </a:lnTo>
                    <a:lnTo>
                      <a:pt x="805" y="390"/>
                    </a:lnTo>
                    <a:lnTo>
                      <a:pt x="804" y="86"/>
                    </a:lnTo>
                    <a:close/>
                  </a:path>
                </a:pathLst>
              </a:custGeom>
              <a:solidFill>
                <a:srgbClr val="DE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2" name="Freeform 75"/>
              <p:cNvSpPr>
                <a:spLocks/>
              </p:cNvSpPr>
              <p:nvPr/>
            </p:nvSpPr>
            <p:spPr bwMode="auto">
              <a:xfrm>
                <a:off x="4666" y="955"/>
                <a:ext cx="361" cy="1362"/>
              </a:xfrm>
              <a:custGeom>
                <a:avLst/>
                <a:gdLst>
                  <a:gd name="T0" fmla="*/ 333 w 721"/>
                  <a:gd name="T1" fmla="*/ 37 h 2725"/>
                  <a:gd name="T2" fmla="*/ 289 w 721"/>
                  <a:gd name="T3" fmla="*/ 11 h 2725"/>
                  <a:gd name="T4" fmla="*/ 244 w 721"/>
                  <a:gd name="T5" fmla="*/ 0 h 2725"/>
                  <a:gd name="T6" fmla="*/ 198 w 721"/>
                  <a:gd name="T7" fmla="*/ 1 h 2725"/>
                  <a:gd name="T8" fmla="*/ 152 w 721"/>
                  <a:gd name="T9" fmla="*/ 13 h 2725"/>
                  <a:gd name="T10" fmla="*/ 107 w 721"/>
                  <a:gd name="T11" fmla="*/ 35 h 2725"/>
                  <a:gd name="T12" fmla="*/ 67 w 721"/>
                  <a:gd name="T13" fmla="*/ 64 h 2725"/>
                  <a:gd name="T14" fmla="*/ 30 w 721"/>
                  <a:gd name="T15" fmla="*/ 101 h 2725"/>
                  <a:gd name="T16" fmla="*/ 0 w 721"/>
                  <a:gd name="T17" fmla="*/ 144 h 2725"/>
                  <a:gd name="T18" fmla="*/ 0 w 721"/>
                  <a:gd name="T19" fmla="*/ 278 h 2725"/>
                  <a:gd name="T20" fmla="*/ 1 w 721"/>
                  <a:gd name="T21" fmla="*/ 427 h 2725"/>
                  <a:gd name="T22" fmla="*/ 1 w 721"/>
                  <a:gd name="T23" fmla="*/ 587 h 2725"/>
                  <a:gd name="T24" fmla="*/ 2 w 721"/>
                  <a:gd name="T25" fmla="*/ 752 h 2725"/>
                  <a:gd name="T26" fmla="*/ 2 w 721"/>
                  <a:gd name="T27" fmla="*/ 917 h 2725"/>
                  <a:gd name="T28" fmla="*/ 3 w 721"/>
                  <a:gd name="T29" fmla="*/ 1077 h 2725"/>
                  <a:gd name="T30" fmla="*/ 5 w 721"/>
                  <a:gd name="T31" fmla="*/ 1227 h 2725"/>
                  <a:gd name="T32" fmla="*/ 7 w 721"/>
                  <a:gd name="T33" fmla="*/ 1362 h 2725"/>
                  <a:gd name="T34" fmla="*/ 53 w 721"/>
                  <a:gd name="T35" fmla="*/ 1315 h 2725"/>
                  <a:gd name="T36" fmla="*/ 97 w 721"/>
                  <a:gd name="T37" fmla="*/ 1282 h 2725"/>
                  <a:gd name="T38" fmla="*/ 139 w 721"/>
                  <a:gd name="T39" fmla="*/ 1263 h 2725"/>
                  <a:gd name="T40" fmla="*/ 180 w 721"/>
                  <a:gd name="T41" fmla="*/ 1255 h 2725"/>
                  <a:gd name="T42" fmla="*/ 222 w 721"/>
                  <a:gd name="T43" fmla="*/ 1254 h 2725"/>
                  <a:gd name="T44" fmla="*/ 265 w 721"/>
                  <a:gd name="T45" fmla="*/ 1258 h 2725"/>
                  <a:gd name="T46" fmla="*/ 311 w 721"/>
                  <a:gd name="T47" fmla="*/ 1266 h 2725"/>
                  <a:gd name="T48" fmla="*/ 361 w 721"/>
                  <a:gd name="T49" fmla="*/ 1274 h 2725"/>
                  <a:gd name="T50" fmla="*/ 360 w 721"/>
                  <a:gd name="T51" fmla="*/ 1136 h 2725"/>
                  <a:gd name="T52" fmla="*/ 356 w 721"/>
                  <a:gd name="T53" fmla="*/ 985 h 2725"/>
                  <a:gd name="T54" fmla="*/ 351 w 721"/>
                  <a:gd name="T55" fmla="*/ 822 h 2725"/>
                  <a:gd name="T56" fmla="*/ 347 w 721"/>
                  <a:gd name="T57" fmla="*/ 654 h 2725"/>
                  <a:gd name="T58" fmla="*/ 341 w 721"/>
                  <a:gd name="T59" fmla="*/ 486 h 2725"/>
                  <a:gd name="T60" fmla="*/ 337 w 721"/>
                  <a:gd name="T61" fmla="*/ 324 h 2725"/>
                  <a:gd name="T62" fmla="*/ 334 w 721"/>
                  <a:gd name="T63" fmla="*/ 172 h 2725"/>
                  <a:gd name="T64" fmla="*/ 333 w 721"/>
                  <a:gd name="T65" fmla="*/ 37 h 272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21"/>
                  <a:gd name="T100" fmla="*/ 0 h 2725"/>
                  <a:gd name="T101" fmla="*/ 721 w 721"/>
                  <a:gd name="T102" fmla="*/ 2725 h 272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21" h="2725">
                    <a:moveTo>
                      <a:pt x="665" y="74"/>
                    </a:moveTo>
                    <a:lnTo>
                      <a:pt x="578" y="22"/>
                    </a:lnTo>
                    <a:lnTo>
                      <a:pt x="488" y="0"/>
                    </a:lnTo>
                    <a:lnTo>
                      <a:pt x="395" y="2"/>
                    </a:lnTo>
                    <a:lnTo>
                      <a:pt x="304" y="27"/>
                    </a:lnTo>
                    <a:lnTo>
                      <a:pt x="214" y="70"/>
                    </a:lnTo>
                    <a:lnTo>
                      <a:pt x="133" y="129"/>
                    </a:lnTo>
                    <a:lnTo>
                      <a:pt x="59" y="203"/>
                    </a:lnTo>
                    <a:lnTo>
                      <a:pt x="0" y="289"/>
                    </a:lnTo>
                    <a:lnTo>
                      <a:pt x="0" y="556"/>
                    </a:lnTo>
                    <a:lnTo>
                      <a:pt x="1" y="855"/>
                    </a:lnTo>
                    <a:lnTo>
                      <a:pt x="2" y="1174"/>
                    </a:lnTo>
                    <a:lnTo>
                      <a:pt x="4" y="1504"/>
                    </a:lnTo>
                    <a:lnTo>
                      <a:pt x="4" y="1834"/>
                    </a:lnTo>
                    <a:lnTo>
                      <a:pt x="6" y="2154"/>
                    </a:lnTo>
                    <a:lnTo>
                      <a:pt x="9" y="2454"/>
                    </a:lnTo>
                    <a:lnTo>
                      <a:pt x="13" y="2725"/>
                    </a:lnTo>
                    <a:lnTo>
                      <a:pt x="105" y="2630"/>
                    </a:lnTo>
                    <a:lnTo>
                      <a:pt x="193" y="2565"/>
                    </a:lnTo>
                    <a:lnTo>
                      <a:pt x="277" y="2527"/>
                    </a:lnTo>
                    <a:lnTo>
                      <a:pt x="360" y="2511"/>
                    </a:lnTo>
                    <a:lnTo>
                      <a:pt x="443" y="2508"/>
                    </a:lnTo>
                    <a:lnTo>
                      <a:pt x="530" y="2517"/>
                    </a:lnTo>
                    <a:lnTo>
                      <a:pt x="621" y="2533"/>
                    </a:lnTo>
                    <a:lnTo>
                      <a:pt x="721" y="2548"/>
                    </a:lnTo>
                    <a:lnTo>
                      <a:pt x="719" y="2273"/>
                    </a:lnTo>
                    <a:lnTo>
                      <a:pt x="712" y="1970"/>
                    </a:lnTo>
                    <a:lnTo>
                      <a:pt x="702" y="1645"/>
                    </a:lnTo>
                    <a:lnTo>
                      <a:pt x="693" y="1309"/>
                    </a:lnTo>
                    <a:lnTo>
                      <a:pt x="682" y="973"/>
                    </a:lnTo>
                    <a:lnTo>
                      <a:pt x="673" y="648"/>
                    </a:lnTo>
                    <a:lnTo>
                      <a:pt x="667" y="344"/>
                    </a:lnTo>
                    <a:lnTo>
                      <a:pt x="665" y="74"/>
                    </a:lnTo>
                    <a:close/>
                  </a:path>
                </a:pathLst>
              </a:custGeom>
              <a:solidFill>
                <a:srgbClr val="E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3" name="Freeform 76"/>
              <p:cNvSpPr>
                <a:spLocks/>
              </p:cNvSpPr>
              <p:nvPr/>
            </p:nvSpPr>
            <p:spPr bwMode="auto">
              <a:xfrm>
                <a:off x="4692" y="962"/>
                <a:ext cx="296" cy="1325"/>
              </a:xfrm>
              <a:custGeom>
                <a:avLst/>
                <a:gdLst>
                  <a:gd name="T0" fmla="*/ 270 w 594"/>
                  <a:gd name="T1" fmla="*/ 30 h 2649"/>
                  <a:gd name="T2" fmla="*/ 235 w 594"/>
                  <a:gd name="T3" fmla="*/ 9 h 2649"/>
                  <a:gd name="T4" fmla="*/ 199 w 594"/>
                  <a:gd name="T5" fmla="*/ 0 h 2649"/>
                  <a:gd name="T6" fmla="*/ 161 w 594"/>
                  <a:gd name="T7" fmla="*/ 1 h 2649"/>
                  <a:gd name="T8" fmla="*/ 125 w 594"/>
                  <a:gd name="T9" fmla="*/ 12 h 2649"/>
                  <a:gd name="T10" fmla="*/ 90 w 594"/>
                  <a:gd name="T11" fmla="*/ 29 h 2649"/>
                  <a:gd name="T12" fmla="*/ 58 w 594"/>
                  <a:gd name="T13" fmla="*/ 53 h 2649"/>
                  <a:gd name="T14" fmla="*/ 28 w 594"/>
                  <a:gd name="T15" fmla="*/ 82 h 2649"/>
                  <a:gd name="T16" fmla="*/ 5 w 594"/>
                  <a:gd name="T17" fmla="*/ 116 h 2649"/>
                  <a:gd name="T18" fmla="*/ 4 w 594"/>
                  <a:gd name="T19" fmla="*/ 233 h 2649"/>
                  <a:gd name="T20" fmla="*/ 4 w 594"/>
                  <a:gd name="T21" fmla="*/ 379 h 2649"/>
                  <a:gd name="T22" fmla="*/ 3 w 594"/>
                  <a:gd name="T23" fmla="*/ 544 h 2649"/>
                  <a:gd name="T24" fmla="*/ 3 w 594"/>
                  <a:gd name="T25" fmla="*/ 720 h 2649"/>
                  <a:gd name="T26" fmla="*/ 1 w 594"/>
                  <a:gd name="T27" fmla="*/ 895 h 2649"/>
                  <a:gd name="T28" fmla="*/ 0 w 594"/>
                  <a:gd name="T29" fmla="*/ 1061 h 2649"/>
                  <a:gd name="T30" fmla="*/ 0 w 594"/>
                  <a:gd name="T31" fmla="*/ 1207 h 2649"/>
                  <a:gd name="T32" fmla="*/ 1 w 594"/>
                  <a:gd name="T33" fmla="*/ 1325 h 2649"/>
                  <a:gd name="T34" fmla="*/ 39 w 594"/>
                  <a:gd name="T35" fmla="*/ 1286 h 2649"/>
                  <a:gd name="T36" fmla="*/ 75 w 594"/>
                  <a:gd name="T37" fmla="*/ 1261 h 2649"/>
                  <a:gd name="T38" fmla="*/ 111 w 594"/>
                  <a:gd name="T39" fmla="*/ 1246 h 2649"/>
                  <a:gd name="T40" fmla="*/ 147 w 594"/>
                  <a:gd name="T41" fmla="*/ 1240 h 2649"/>
                  <a:gd name="T42" fmla="*/ 181 w 594"/>
                  <a:gd name="T43" fmla="*/ 1239 h 2649"/>
                  <a:gd name="T44" fmla="*/ 218 w 594"/>
                  <a:gd name="T45" fmla="*/ 1244 h 2649"/>
                  <a:gd name="T46" fmla="*/ 256 w 594"/>
                  <a:gd name="T47" fmla="*/ 1250 h 2649"/>
                  <a:gd name="T48" fmla="*/ 296 w 594"/>
                  <a:gd name="T49" fmla="*/ 1256 h 2649"/>
                  <a:gd name="T50" fmla="*/ 295 w 594"/>
                  <a:gd name="T51" fmla="*/ 1136 h 2649"/>
                  <a:gd name="T52" fmla="*/ 292 w 594"/>
                  <a:gd name="T53" fmla="*/ 988 h 2649"/>
                  <a:gd name="T54" fmla="*/ 287 w 594"/>
                  <a:gd name="T55" fmla="*/ 819 h 2649"/>
                  <a:gd name="T56" fmla="*/ 283 w 594"/>
                  <a:gd name="T57" fmla="*/ 642 h 2649"/>
                  <a:gd name="T58" fmla="*/ 278 w 594"/>
                  <a:gd name="T59" fmla="*/ 465 h 2649"/>
                  <a:gd name="T60" fmla="*/ 274 w 594"/>
                  <a:gd name="T61" fmla="*/ 296 h 2649"/>
                  <a:gd name="T62" fmla="*/ 271 w 594"/>
                  <a:gd name="T63" fmla="*/ 148 h 2649"/>
                  <a:gd name="T64" fmla="*/ 270 w 594"/>
                  <a:gd name="T65" fmla="*/ 30 h 26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94"/>
                  <a:gd name="T100" fmla="*/ 0 h 2649"/>
                  <a:gd name="T101" fmla="*/ 594 w 594"/>
                  <a:gd name="T102" fmla="*/ 2649 h 26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94" h="2649">
                    <a:moveTo>
                      <a:pt x="542" y="59"/>
                    </a:moveTo>
                    <a:lnTo>
                      <a:pt x="472" y="18"/>
                    </a:lnTo>
                    <a:lnTo>
                      <a:pt x="399" y="0"/>
                    </a:lnTo>
                    <a:lnTo>
                      <a:pt x="324" y="2"/>
                    </a:lnTo>
                    <a:lnTo>
                      <a:pt x="251" y="23"/>
                    </a:lnTo>
                    <a:lnTo>
                      <a:pt x="180" y="57"/>
                    </a:lnTo>
                    <a:lnTo>
                      <a:pt x="116" y="105"/>
                    </a:lnTo>
                    <a:lnTo>
                      <a:pt x="57" y="164"/>
                    </a:lnTo>
                    <a:lnTo>
                      <a:pt x="11" y="231"/>
                    </a:lnTo>
                    <a:lnTo>
                      <a:pt x="9" y="465"/>
                    </a:lnTo>
                    <a:lnTo>
                      <a:pt x="9" y="757"/>
                    </a:lnTo>
                    <a:lnTo>
                      <a:pt x="7" y="1088"/>
                    </a:lnTo>
                    <a:lnTo>
                      <a:pt x="6" y="1440"/>
                    </a:lnTo>
                    <a:lnTo>
                      <a:pt x="2" y="1790"/>
                    </a:lnTo>
                    <a:lnTo>
                      <a:pt x="0" y="2122"/>
                    </a:lnTo>
                    <a:lnTo>
                      <a:pt x="0" y="2414"/>
                    </a:lnTo>
                    <a:lnTo>
                      <a:pt x="2" y="2649"/>
                    </a:lnTo>
                    <a:lnTo>
                      <a:pt x="78" y="2572"/>
                    </a:lnTo>
                    <a:lnTo>
                      <a:pt x="151" y="2521"/>
                    </a:lnTo>
                    <a:lnTo>
                      <a:pt x="222" y="2491"/>
                    </a:lnTo>
                    <a:lnTo>
                      <a:pt x="294" y="2480"/>
                    </a:lnTo>
                    <a:lnTo>
                      <a:pt x="364" y="2478"/>
                    </a:lnTo>
                    <a:lnTo>
                      <a:pt x="437" y="2487"/>
                    </a:lnTo>
                    <a:lnTo>
                      <a:pt x="513" y="2499"/>
                    </a:lnTo>
                    <a:lnTo>
                      <a:pt x="594" y="2511"/>
                    </a:lnTo>
                    <a:lnTo>
                      <a:pt x="591" y="2272"/>
                    </a:lnTo>
                    <a:lnTo>
                      <a:pt x="585" y="1975"/>
                    </a:lnTo>
                    <a:lnTo>
                      <a:pt x="576" y="1638"/>
                    </a:lnTo>
                    <a:lnTo>
                      <a:pt x="567" y="1284"/>
                    </a:lnTo>
                    <a:lnTo>
                      <a:pt x="557" y="929"/>
                    </a:lnTo>
                    <a:lnTo>
                      <a:pt x="550" y="592"/>
                    </a:lnTo>
                    <a:lnTo>
                      <a:pt x="543" y="295"/>
                    </a:lnTo>
                    <a:lnTo>
                      <a:pt x="542" y="59"/>
                    </a:lnTo>
                    <a:close/>
                  </a:path>
                </a:pathLst>
              </a:custGeom>
              <a:solidFill>
                <a:srgbClr val="E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4" name="Freeform 77"/>
              <p:cNvSpPr>
                <a:spLocks/>
              </p:cNvSpPr>
              <p:nvPr/>
            </p:nvSpPr>
            <p:spPr bwMode="auto">
              <a:xfrm>
                <a:off x="4711" y="969"/>
                <a:ext cx="241" cy="1290"/>
              </a:xfrm>
              <a:custGeom>
                <a:avLst/>
                <a:gdLst>
                  <a:gd name="T0" fmla="*/ 215 w 480"/>
                  <a:gd name="T1" fmla="*/ 23 h 2579"/>
                  <a:gd name="T2" fmla="*/ 188 w 480"/>
                  <a:gd name="T3" fmla="*/ 7 h 2579"/>
                  <a:gd name="T4" fmla="*/ 161 w 480"/>
                  <a:gd name="T5" fmla="*/ 0 h 2579"/>
                  <a:gd name="T6" fmla="*/ 133 w 480"/>
                  <a:gd name="T7" fmla="*/ 2 h 2579"/>
                  <a:gd name="T8" fmla="*/ 104 w 480"/>
                  <a:gd name="T9" fmla="*/ 9 h 2579"/>
                  <a:gd name="T10" fmla="*/ 78 w 480"/>
                  <a:gd name="T11" fmla="*/ 22 h 2579"/>
                  <a:gd name="T12" fmla="*/ 53 w 480"/>
                  <a:gd name="T13" fmla="*/ 40 h 2579"/>
                  <a:gd name="T14" fmla="*/ 31 w 480"/>
                  <a:gd name="T15" fmla="*/ 62 h 2579"/>
                  <a:gd name="T16" fmla="*/ 13 w 480"/>
                  <a:gd name="T17" fmla="*/ 87 h 2579"/>
                  <a:gd name="T18" fmla="*/ 13 w 480"/>
                  <a:gd name="T19" fmla="*/ 187 h 2579"/>
                  <a:gd name="T20" fmla="*/ 12 w 480"/>
                  <a:gd name="T21" fmla="*/ 331 h 2579"/>
                  <a:gd name="T22" fmla="*/ 10 w 480"/>
                  <a:gd name="T23" fmla="*/ 502 h 2579"/>
                  <a:gd name="T24" fmla="*/ 7 w 480"/>
                  <a:gd name="T25" fmla="*/ 689 h 2579"/>
                  <a:gd name="T26" fmla="*/ 4 w 480"/>
                  <a:gd name="T27" fmla="*/ 874 h 2579"/>
                  <a:gd name="T28" fmla="*/ 2 w 480"/>
                  <a:gd name="T29" fmla="*/ 1046 h 2579"/>
                  <a:gd name="T30" fmla="*/ 0 w 480"/>
                  <a:gd name="T31" fmla="*/ 1189 h 2579"/>
                  <a:gd name="T32" fmla="*/ 1 w 480"/>
                  <a:gd name="T33" fmla="*/ 1290 h 2579"/>
                  <a:gd name="T34" fmla="*/ 30 w 480"/>
                  <a:gd name="T35" fmla="*/ 1260 h 2579"/>
                  <a:gd name="T36" fmla="*/ 60 w 480"/>
                  <a:gd name="T37" fmla="*/ 1240 h 2579"/>
                  <a:gd name="T38" fmla="*/ 89 w 480"/>
                  <a:gd name="T39" fmla="*/ 1229 h 2579"/>
                  <a:gd name="T40" fmla="*/ 120 w 480"/>
                  <a:gd name="T41" fmla="*/ 1225 h 2579"/>
                  <a:gd name="T42" fmla="*/ 149 w 480"/>
                  <a:gd name="T43" fmla="*/ 1225 h 2579"/>
                  <a:gd name="T44" fmla="*/ 180 w 480"/>
                  <a:gd name="T45" fmla="*/ 1229 h 2579"/>
                  <a:gd name="T46" fmla="*/ 210 w 480"/>
                  <a:gd name="T47" fmla="*/ 1233 h 2579"/>
                  <a:gd name="T48" fmla="*/ 241 w 480"/>
                  <a:gd name="T49" fmla="*/ 1238 h 2579"/>
                  <a:gd name="T50" fmla="*/ 240 w 480"/>
                  <a:gd name="T51" fmla="*/ 1135 h 2579"/>
                  <a:gd name="T52" fmla="*/ 237 w 480"/>
                  <a:gd name="T53" fmla="*/ 991 h 2579"/>
                  <a:gd name="T54" fmla="*/ 232 w 480"/>
                  <a:gd name="T55" fmla="*/ 818 h 2579"/>
                  <a:gd name="T56" fmla="*/ 228 w 480"/>
                  <a:gd name="T57" fmla="*/ 630 h 2579"/>
                  <a:gd name="T58" fmla="*/ 223 w 480"/>
                  <a:gd name="T59" fmla="*/ 442 h 2579"/>
                  <a:gd name="T60" fmla="*/ 219 w 480"/>
                  <a:gd name="T61" fmla="*/ 269 h 2579"/>
                  <a:gd name="T62" fmla="*/ 216 w 480"/>
                  <a:gd name="T63" fmla="*/ 124 h 2579"/>
                  <a:gd name="T64" fmla="*/ 215 w 480"/>
                  <a:gd name="T65" fmla="*/ 23 h 257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0"/>
                  <a:gd name="T100" fmla="*/ 0 h 2579"/>
                  <a:gd name="T101" fmla="*/ 480 w 480"/>
                  <a:gd name="T102" fmla="*/ 2579 h 257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0" h="2579">
                    <a:moveTo>
                      <a:pt x="429" y="45"/>
                    </a:moveTo>
                    <a:lnTo>
                      <a:pt x="375" y="13"/>
                    </a:lnTo>
                    <a:lnTo>
                      <a:pt x="320" y="0"/>
                    </a:lnTo>
                    <a:lnTo>
                      <a:pt x="264" y="3"/>
                    </a:lnTo>
                    <a:lnTo>
                      <a:pt x="208" y="18"/>
                    </a:lnTo>
                    <a:lnTo>
                      <a:pt x="155" y="43"/>
                    </a:lnTo>
                    <a:lnTo>
                      <a:pt x="106" y="80"/>
                    </a:lnTo>
                    <a:lnTo>
                      <a:pt x="62" y="123"/>
                    </a:lnTo>
                    <a:lnTo>
                      <a:pt x="26" y="174"/>
                    </a:lnTo>
                    <a:lnTo>
                      <a:pt x="26" y="373"/>
                    </a:lnTo>
                    <a:lnTo>
                      <a:pt x="24" y="661"/>
                    </a:lnTo>
                    <a:lnTo>
                      <a:pt x="19" y="1003"/>
                    </a:lnTo>
                    <a:lnTo>
                      <a:pt x="14" y="1377"/>
                    </a:lnTo>
                    <a:lnTo>
                      <a:pt x="7" y="1747"/>
                    </a:lnTo>
                    <a:lnTo>
                      <a:pt x="4" y="2091"/>
                    </a:lnTo>
                    <a:lnTo>
                      <a:pt x="0" y="2377"/>
                    </a:lnTo>
                    <a:lnTo>
                      <a:pt x="1" y="2579"/>
                    </a:lnTo>
                    <a:lnTo>
                      <a:pt x="59" y="2519"/>
                    </a:lnTo>
                    <a:lnTo>
                      <a:pt x="120" y="2479"/>
                    </a:lnTo>
                    <a:lnTo>
                      <a:pt x="178" y="2458"/>
                    </a:lnTo>
                    <a:lnTo>
                      <a:pt x="239" y="2449"/>
                    </a:lnTo>
                    <a:lnTo>
                      <a:pt x="297" y="2449"/>
                    </a:lnTo>
                    <a:lnTo>
                      <a:pt x="358" y="2457"/>
                    </a:lnTo>
                    <a:lnTo>
                      <a:pt x="419" y="2466"/>
                    </a:lnTo>
                    <a:lnTo>
                      <a:pt x="480" y="2476"/>
                    </a:lnTo>
                    <a:lnTo>
                      <a:pt x="478" y="2270"/>
                    </a:lnTo>
                    <a:lnTo>
                      <a:pt x="472" y="1981"/>
                    </a:lnTo>
                    <a:lnTo>
                      <a:pt x="463" y="1635"/>
                    </a:lnTo>
                    <a:lnTo>
                      <a:pt x="454" y="1260"/>
                    </a:lnTo>
                    <a:lnTo>
                      <a:pt x="444" y="883"/>
                    </a:lnTo>
                    <a:lnTo>
                      <a:pt x="436" y="538"/>
                    </a:lnTo>
                    <a:lnTo>
                      <a:pt x="430" y="248"/>
                    </a:lnTo>
                    <a:lnTo>
                      <a:pt x="429" y="45"/>
                    </a:lnTo>
                    <a:close/>
                  </a:path>
                </a:pathLst>
              </a:custGeom>
              <a:solidFill>
                <a:srgbClr val="E8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5" name="Freeform 78"/>
              <p:cNvSpPr>
                <a:spLocks/>
              </p:cNvSpPr>
              <p:nvPr/>
            </p:nvSpPr>
            <p:spPr bwMode="auto">
              <a:xfrm>
                <a:off x="4733" y="977"/>
                <a:ext cx="182" cy="1251"/>
              </a:xfrm>
              <a:custGeom>
                <a:avLst/>
                <a:gdLst>
                  <a:gd name="T0" fmla="*/ 153 w 363"/>
                  <a:gd name="T1" fmla="*/ 14 h 2502"/>
                  <a:gd name="T2" fmla="*/ 136 w 363"/>
                  <a:gd name="T3" fmla="*/ 3 h 2502"/>
                  <a:gd name="T4" fmla="*/ 119 w 363"/>
                  <a:gd name="T5" fmla="*/ 0 h 2502"/>
                  <a:gd name="T6" fmla="*/ 100 w 363"/>
                  <a:gd name="T7" fmla="*/ 1 h 2502"/>
                  <a:gd name="T8" fmla="*/ 82 w 363"/>
                  <a:gd name="T9" fmla="*/ 5 h 2502"/>
                  <a:gd name="T10" fmla="*/ 64 w 363"/>
                  <a:gd name="T11" fmla="*/ 14 h 2502"/>
                  <a:gd name="T12" fmla="*/ 48 w 363"/>
                  <a:gd name="T13" fmla="*/ 26 h 2502"/>
                  <a:gd name="T14" fmla="*/ 33 w 363"/>
                  <a:gd name="T15" fmla="*/ 40 h 2502"/>
                  <a:gd name="T16" fmla="*/ 22 w 363"/>
                  <a:gd name="T17" fmla="*/ 57 h 2502"/>
                  <a:gd name="T18" fmla="*/ 20 w 363"/>
                  <a:gd name="T19" fmla="*/ 141 h 2502"/>
                  <a:gd name="T20" fmla="*/ 17 w 363"/>
                  <a:gd name="T21" fmla="*/ 282 h 2502"/>
                  <a:gd name="T22" fmla="*/ 14 w 363"/>
                  <a:gd name="T23" fmla="*/ 458 h 2502"/>
                  <a:gd name="T24" fmla="*/ 10 w 363"/>
                  <a:gd name="T25" fmla="*/ 654 h 2502"/>
                  <a:gd name="T26" fmla="*/ 5 w 363"/>
                  <a:gd name="T27" fmla="*/ 850 h 2502"/>
                  <a:gd name="T28" fmla="*/ 2 w 363"/>
                  <a:gd name="T29" fmla="*/ 1028 h 2502"/>
                  <a:gd name="T30" fmla="*/ 0 w 363"/>
                  <a:gd name="T31" fmla="*/ 1167 h 2502"/>
                  <a:gd name="T32" fmla="*/ 0 w 363"/>
                  <a:gd name="T33" fmla="*/ 1251 h 2502"/>
                  <a:gd name="T34" fmla="*/ 20 w 363"/>
                  <a:gd name="T35" fmla="*/ 1230 h 2502"/>
                  <a:gd name="T36" fmla="*/ 43 w 363"/>
                  <a:gd name="T37" fmla="*/ 1216 h 2502"/>
                  <a:gd name="T38" fmla="*/ 66 w 363"/>
                  <a:gd name="T39" fmla="*/ 1209 h 2502"/>
                  <a:gd name="T40" fmla="*/ 91 w 363"/>
                  <a:gd name="T41" fmla="*/ 1207 h 2502"/>
                  <a:gd name="T42" fmla="*/ 114 w 363"/>
                  <a:gd name="T43" fmla="*/ 1207 h 2502"/>
                  <a:gd name="T44" fmla="*/ 138 w 363"/>
                  <a:gd name="T45" fmla="*/ 1211 h 2502"/>
                  <a:gd name="T46" fmla="*/ 160 w 363"/>
                  <a:gd name="T47" fmla="*/ 1213 h 2502"/>
                  <a:gd name="T48" fmla="*/ 182 w 363"/>
                  <a:gd name="T49" fmla="*/ 1216 h 2502"/>
                  <a:gd name="T50" fmla="*/ 180 w 363"/>
                  <a:gd name="T51" fmla="*/ 1132 h 2502"/>
                  <a:gd name="T52" fmla="*/ 177 w 363"/>
                  <a:gd name="T53" fmla="*/ 991 h 2502"/>
                  <a:gd name="T54" fmla="*/ 172 w 363"/>
                  <a:gd name="T55" fmla="*/ 812 h 2502"/>
                  <a:gd name="T56" fmla="*/ 167 w 363"/>
                  <a:gd name="T57" fmla="*/ 616 h 2502"/>
                  <a:gd name="T58" fmla="*/ 162 w 363"/>
                  <a:gd name="T59" fmla="*/ 418 h 2502"/>
                  <a:gd name="T60" fmla="*/ 157 w 363"/>
                  <a:gd name="T61" fmla="*/ 239 h 2502"/>
                  <a:gd name="T62" fmla="*/ 154 w 363"/>
                  <a:gd name="T63" fmla="*/ 98 h 2502"/>
                  <a:gd name="T64" fmla="*/ 153 w 363"/>
                  <a:gd name="T65" fmla="*/ 14 h 250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63"/>
                  <a:gd name="T100" fmla="*/ 0 h 2502"/>
                  <a:gd name="T101" fmla="*/ 363 w 363"/>
                  <a:gd name="T102" fmla="*/ 2502 h 250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63" h="2502">
                    <a:moveTo>
                      <a:pt x="306" y="28"/>
                    </a:moveTo>
                    <a:lnTo>
                      <a:pt x="272" y="7"/>
                    </a:lnTo>
                    <a:lnTo>
                      <a:pt x="237" y="0"/>
                    </a:lnTo>
                    <a:lnTo>
                      <a:pt x="199" y="1"/>
                    </a:lnTo>
                    <a:lnTo>
                      <a:pt x="163" y="11"/>
                    </a:lnTo>
                    <a:lnTo>
                      <a:pt x="127" y="28"/>
                    </a:lnTo>
                    <a:lnTo>
                      <a:pt x="95" y="52"/>
                    </a:lnTo>
                    <a:lnTo>
                      <a:pt x="66" y="81"/>
                    </a:lnTo>
                    <a:lnTo>
                      <a:pt x="43" y="114"/>
                    </a:lnTo>
                    <a:lnTo>
                      <a:pt x="40" y="282"/>
                    </a:lnTo>
                    <a:lnTo>
                      <a:pt x="34" y="563"/>
                    </a:lnTo>
                    <a:lnTo>
                      <a:pt x="27" y="917"/>
                    </a:lnTo>
                    <a:lnTo>
                      <a:pt x="19" y="1309"/>
                    </a:lnTo>
                    <a:lnTo>
                      <a:pt x="10" y="1700"/>
                    </a:lnTo>
                    <a:lnTo>
                      <a:pt x="4" y="2055"/>
                    </a:lnTo>
                    <a:lnTo>
                      <a:pt x="0" y="2333"/>
                    </a:lnTo>
                    <a:lnTo>
                      <a:pt x="0" y="2502"/>
                    </a:lnTo>
                    <a:lnTo>
                      <a:pt x="40" y="2459"/>
                    </a:lnTo>
                    <a:lnTo>
                      <a:pt x="86" y="2432"/>
                    </a:lnTo>
                    <a:lnTo>
                      <a:pt x="132" y="2417"/>
                    </a:lnTo>
                    <a:lnTo>
                      <a:pt x="181" y="2413"/>
                    </a:lnTo>
                    <a:lnTo>
                      <a:pt x="228" y="2414"/>
                    </a:lnTo>
                    <a:lnTo>
                      <a:pt x="275" y="2421"/>
                    </a:lnTo>
                    <a:lnTo>
                      <a:pt x="320" y="2426"/>
                    </a:lnTo>
                    <a:lnTo>
                      <a:pt x="363" y="2432"/>
                    </a:lnTo>
                    <a:lnTo>
                      <a:pt x="359" y="2263"/>
                    </a:lnTo>
                    <a:lnTo>
                      <a:pt x="353" y="1982"/>
                    </a:lnTo>
                    <a:lnTo>
                      <a:pt x="343" y="1625"/>
                    </a:lnTo>
                    <a:lnTo>
                      <a:pt x="334" y="1232"/>
                    </a:lnTo>
                    <a:lnTo>
                      <a:pt x="323" y="836"/>
                    </a:lnTo>
                    <a:lnTo>
                      <a:pt x="314" y="479"/>
                    </a:lnTo>
                    <a:lnTo>
                      <a:pt x="307" y="197"/>
                    </a:lnTo>
                    <a:lnTo>
                      <a:pt x="306" y="28"/>
                    </a:lnTo>
                    <a:close/>
                  </a:path>
                </a:pathLst>
              </a:custGeom>
              <a:solidFill>
                <a:srgbClr val="EB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6" name="Freeform 79"/>
              <p:cNvSpPr>
                <a:spLocks/>
              </p:cNvSpPr>
              <p:nvPr/>
            </p:nvSpPr>
            <p:spPr bwMode="auto">
              <a:xfrm>
                <a:off x="4752" y="985"/>
                <a:ext cx="124" cy="1216"/>
              </a:xfrm>
              <a:custGeom>
                <a:avLst/>
                <a:gdLst>
                  <a:gd name="T0" fmla="*/ 98 w 247"/>
                  <a:gd name="T1" fmla="*/ 7 h 2431"/>
                  <a:gd name="T2" fmla="*/ 89 w 247"/>
                  <a:gd name="T3" fmla="*/ 2 h 2431"/>
                  <a:gd name="T4" fmla="*/ 80 w 247"/>
                  <a:gd name="T5" fmla="*/ 0 h 2431"/>
                  <a:gd name="T6" fmla="*/ 70 w 247"/>
                  <a:gd name="T7" fmla="*/ 0 h 2431"/>
                  <a:gd name="T8" fmla="*/ 62 w 247"/>
                  <a:gd name="T9" fmla="*/ 3 h 2431"/>
                  <a:gd name="T10" fmla="*/ 52 w 247"/>
                  <a:gd name="T11" fmla="*/ 7 h 2431"/>
                  <a:gd name="T12" fmla="*/ 44 w 247"/>
                  <a:gd name="T13" fmla="*/ 13 h 2431"/>
                  <a:gd name="T14" fmla="*/ 36 w 247"/>
                  <a:gd name="T15" fmla="*/ 20 h 2431"/>
                  <a:gd name="T16" fmla="*/ 31 w 247"/>
                  <a:gd name="T17" fmla="*/ 28 h 2431"/>
                  <a:gd name="T18" fmla="*/ 29 w 247"/>
                  <a:gd name="T19" fmla="*/ 95 h 2431"/>
                  <a:gd name="T20" fmla="*/ 26 w 247"/>
                  <a:gd name="T21" fmla="*/ 232 h 2431"/>
                  <a:gd name="T22" fmla="*/ 20 w 247"/>
                  <a:gd name="T23" fmla="*/ 415 h 2431"/>
                  <a:gd name="T24" fmla="*/ 15 w 247"/>
                  <a:gd name="T25" fmla="*/ 622 h 2431"/>
                  <a:gd name="T26" fmla="*/ 10 w 247"/>
                  <a:gd name="T27" fmla="*/ 827 h 2431"/>
                  <a:gd name="T28" fmla="*/ 5 w 247"/>
                  <a:gd name="T29" fmla="*/ 1011 h 2431"/>
                  <a:gd name="T30" fmla="*/ 1 w 247"/>
                  <a:gd name="T31" fmla="*/ 1147 h 2431"/>
                  <a:gd name="T32" fmla="*/ 0 w 247"/>
                  <a:gd name="T33" fmla="*/ 1216 h 2431"/>
                  <a:gd name="T34" fmla="*/ 12 w 247"/>
                  <a:gd name="T35" fmla="*/ 1202 h 2431"/>
                  <a:gd name="T36" fmla="*/ 28 w 247"/>
                  <a:gd name="T37" fmla="*/ 1195 h 2431"/>
                  <a:gd name="T38" fmla="*/ 45 w 247"/>
                  <a:gd name="T39" fmla="*/ 1191 h 2431"/>
                  <a:gd name="T40" fmla="*/ 63 w 247"/>
                  <a:gd name="T41" fmla="*/ 1191 h 2431"/>
                  <a:gd name="T42" fmla="*/ 81 w 247"/>
                  <a:gd name="T43" fmla="*/ 1192 h 2431"/>
                  <a:gd name="T44" fmla="*/ 98 w 247"/>
                  <a:gd name="T45" fmla="*/ 1194 h 2431"/>
                  <a:gd name="T46" fmla="*/ 112 w 247"/>
                  <a:gd name="T47" fmla="*/ 1197 h 2431"/>
                  <a:gd name="T48" fmla="*/ 124 w 247"/>
                  <a:gd name="T49" fmla="*/ 1198 h 2431"/>
                  <a:gd name="T50" fmla="*/ 122 w 247"/>
                  <a:gd name="T51" fmla="*/ 1130 h 2431"/>
                  <a:gd name="T52" fmla="*/ 119 w 247"/>
                  <a:gd name="T53" fmla="*/ 993 h 2431"/>
                  <a:gd name="T54" fmla="*/ 115 w 247"/>
                  <a:gd name="T55" fmla="*/ 808 h 2431"/>
                  <a:gd name="T56" fmla="*/ 110 w 247"/>
                  <a:gd name="T57" fmla="*/ 602 h 2431"/>
                  <a:gd name="T58" fmla="*/ 105 w 247"/>
                  <a:gd name="T59" fmla="*/ 395 h 2431"/>
                  <a:gd name="T60" fmla="*/ 101 w 247"/>
                  <a:gd name="T61" fmla="*/ 211 h 2431"/>
                  <a:gd name="T62" fmla="*/ 98 w 247"/>
                  <a:gd name="T63" fmla="*/ 74 h 2431"/>
                  <a:gd name="T64" fmla="*/ 98 w 247"/>
                  <a:gd name="T65" fmla="*/ 7 h 243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7"/>
                  <a:gd name="T100" fmla="*/ 0 h 2431"/>
                  <a:gd name="T101" fmla="*/ 247 w 247"/>
                  <a:gd name="T102" fmla="*/ 2431 h 243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7" h="2431">
                    <a:moveTo>
                      <a:pt x="195" y="13"/>
                    </a:moveTo>
                    <a:lnTo>
                      <a:pt x="177" y="4"/>
                    </a:lnTo>
                    <a:lnTo>
                      <a:pt x="159" y="0"/>
                    </a:lnTo>
                    <a:lnTo>
                      <a:pt x="140" y="0"/>
                    </a:lnTo>
                    <a:lnTo>
                      <a:pt x="123" y="6"/>
                    </a:lnTo>
                    <a:lnTo>
                      <a:pt x="104" y="14"/>
                    </a:lnTo>
                    <a:lnTo>
                      <a:pt x="87" y="25"/>
                    </a:lnTo>
                    <a:lnTo>
                      <a:pt x="72" y="39"/>
                    </a:lnTo>
                    <a:lnTo>
                      <a:pt x="61" y="56"/>
                    </a:lnTo>
                    <a:lnTo>
                      <a:pt x="57" y="190"/>
                    </a:lnTo>
                    <a:lnTo>
                      <a:pt x="51" y="464"/>
                    </a:lnTo>
                    <a:lnTo>
                      <a:pt x="40" y="830"/>
                    </a:lnTo>
                    <a:lnTo>
                      <a:pt x="30" y="1243"/>
                    </a:lnTo>
                    <a:lnTo>
                      <a:pt x="19" y="1654"/>
                    </a:lnTo>
                    <a:lnTo>
                      <a:pt x="9" y="2021"/>
                    </a:lnTo>
                    <a:lnTo>
                      <a:pt x="2" y="2294"/>
                    </a:lnTo>
                    <a:lnTo>
                      <a:pt x="0" y="2431"/>
                    </a:lnTo>
                    <a:lnTo>
                      <a:pt x="24" y="2404"/>
                    </a:lnTo>
                    <a:lnTo>
                      <a:pt x="56" y="2389"/>
                    </a:lnTo>
                    <a:lnTo>
                      <a:pt x="90" y="2382"/>
                    </a:lnTo>
                    <a:lnTo>
                      <a:pt x="126" y="2382"/>
                    </a:lnTo>
                    <a:lnTo>
                      <a:pt x="162" y="2383"/>
                    </a:lnTo>
                    <a:lnTo>
                      <a:pt x="196" y="2388"/>
                    </a:lnTo>
                    <a:lnTo>
                      <a:pt x="224" y="2393"/>
                    </a:lnTo>
                    <a:lnTo>
                      <a:pt x="247" y="2396"/>
                    </a:lnTo>
                    <a:lnTo>
                      <a:pt x="244" y="2259"/>
                    </a:lnTo>
                    <a:lnTo>
                      <a:pt x="238" y="1985"/>
                    </a:lnTo>
                    <a:lnTo>
                      <a:pt x="229" y="1616"/>
                    </a:lnTo>
                    <a:lnTo>
                      <a:pt x="220" y="1204"/>
                    </a:lnTo>
                    <a:lnTo>
                      <a:pt x="210" y="789"/>
                    </a:lnTo>
                    <a:lnTo>
                      <a:pt x="202" y="422"/>
                    </a:lnTo>
                    <a:lnTo>
                      <a:pt x="196" y="147"/>
                    </a:lnTo>
                    <a:lnTo>
                      <a:pt x="195" y="13"/>
                    </a:lnTo>
                    <a:close/>
                  </a:path>
                </a:pathLst>
              </a:custGeom>
              <a:solidFill>
                <a:srgbClr val="F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7" name="Freeform 98"/>
              <p:cNvSpPr>
                <a:spLocks/>
              </p:cNvSpPr>
              <p:nvPr/>
            </p:nvSpPr>
            <p:spPr bwMode="auto">
              <a:xfrm>
                <a:off x="4771" y="1218"/>
                <a:ext cx="345" cy="380"/>
              </a:xfrm>
              <a:custGeom>
                <a:avLst/>
                <a:gdLst>
                  <a:gd name="T0" fmla="*/ 160 w 688"/>
                  <a:gd name="T1" fmla="*/ 147 h 759"/>
                  <a:gd name="T2" fmla="*/ 161 w 688"/>
                  <a:gd name="T3" fmla="*/ 135 h 759"/>
                  <a:gd name="T4" fmla="*/ 150 w 688"/>
                  <a:gd name="T5" fmla="*/ 118 h 759"/>
                  <a:gd name="T6" fmla="*/ 115 w 688"/>
                  <a:gd name="T7" fmla="*/ 104 h 759"/>
                  <a:gd name="T8" fmla="*/ 75 w 688"/>
                  <a:gd name="T9" fmla="*/ 90 h 759"/>
                  <a:gd name="T10" fmla="*/ 63 w 688"/>
                  <a:gd name="T11" fmla="*/ 60 h 759"/>
                  <a:gd name="T12" fmla="*/ 85 w 688"/>
                  <a:gd name="T13" fmla="*/ 17 h 759"/>
                  <a:gd name="T14" fmla="*/ 116 w 688"/>
                  <a:gd name="T15" fmla="*/ 1 h 759"/>
                  <a:gd name="T16" fmla="*/ 139 w 688"/>
                  <a:gd name="T17" fmla="*/ 40 h 759"/>
                  <a:gd name="T18" fmla="*/ 165 w 688"/>
                  <a:gd name="T19" fmla="*/ 87 h 759"/>
                  <a:gd name="T20" fmla="*/ 192 w 688"/>
                  <a:gd name="T21" fmla="*/ 110 h 759"/>
                  <a:gd name="T22" fmla="*/ 211 w 688"/>
                  <a:gd name="T23" fmla="*/ 106 h 759"/>
                  <a:gd name="T24" fmla="*/ 229 w 688"/>
                  <a:gd name="T25" fmla="*/ 109 h 759"/>
                  <a:gd name="T26" fmla="*/ 237 w 688"/>
                  <a:gd name="T27" fmla="*/ 123 h 759"/>
                  <a:gd name="T28" fmla="*/ 237 w 688"/>
                  <a:gd name="T29" fmla="*/ 136 h 759"/>
                  <a:gd name="T30" fmla="*/ 239 w 688"/>
                  <a:gd name="T31" fmla="*/ 145 h 759"/>
                  <a:gd name="T32" fmla="*/ 253 w 688"/>
                  <a:gd name="T33" fmla="*/ 154 h 759"/>
                  <a:gd name="T34" fmla="*/ 269 w 688"/>
                  <a:gd name="T35" fmla="*/ 159 h 759"/>
                  <a:gd name="T36" fmla="*/ 284 w 688"/>
                  <a:gd name="T37" fmla="*/ 155 h 759"/>
                  <a:gd name="T38" fmla="*/ 299 w 688"/>
                  <a:gd name="T39" fmla="*/ 113 h 759"/>
                  <a:gd name="T40" fmla="*/ 318 w 688"/>
                  <a:gd name="T41" fmla="*/ 71 h 759"/>
                  <a:gd name="T42" fmla="*/ 336 w 688"/>
                  <a:gd name="T43" fmla="*/ 108 h 759"/>
                  <a:gd name="T44" fmla="*/ 325 w 688"/>
                  <a:gd name="T45" fmla="*/ 150 h 759"/>
                  <a:gd name="T46" fmla="*/ 301 w 688"/>
                  <a:gd name="T47" fmla="*/ 180 h 759"/>
                  <a:gd name="T48" fmla="*/ 302 w 688"/>
                  <a:gd name="T49" fmla="*/ 237 h 759"/>
                  <a:gd name="T50" fmla="*/ 339 w 688"/>
                  <a:gd name="T51" fmla="*/ 328 h 759"/>
                  <a:gd name="T52" fmla="*/ 330 w 688"/>
                  <a:gd name="T53" fmla="*/ 321 h 759"/>
                  <a:gd name="T54" fmla="*/ 273 w 688"/>
                  <a:gd name="T55" fmla="*/ 266 h 759"/>
                  <a:gd name="T56" fmla="*/ 234 w 688"/>
                  <a:gd name="T57" fmla="*/ 296 h 759"/>
                  <a:gd name="T58" fmla="*/ 222 w 688"/>
                  <a:gd name="T59" fmla="*/ 374 h 759"/>
                  <a:gd name="T60" fmla="*/ 213 w 688"/>
                  <a:gd name="T61" fmla="*/ 357 h 759"/>
                  <a:gd name="T62" fmla="*/ 201 w 688"/>
                  <a:gd name="T63" fmla="*/ 302 h 759"/>
                  <a:gd name="T64" fmla="*/ 194 w 688"/>
                  <a:gd name="T65" fmla="*/ 303 h 759"/>
                  <a:gd name="T66" fmla="*/ 193 w 688"/>
                  <a:gd name="T67" fmla="*/ 319 h 759"/>
                  <a:gd name="T68" fmla="*/ 187 w 688"/>
                  <a:gd name="T69" fmla="*/ 330 h 759"/>
                  <a:gd name="T70" fmla="*/ 172 w 688"/>
                  <a:gd name="T71" fmla="*/ 330 h 759"/>
                  <a:gd name="T72" fmla="*/ 167 w 688"/>
                  <a:gd name="T73" fmla="*/ 321 h 759"/>
                  <a:gd name="T74" fmla="*/ 172 w 688"/>
                  <a:gd name="T75" fmla="*/ 296 h 759"/>
                  <a:gd name="T76" fmla="*/ 177 w 688"/>
                  <a:gd name="T77" fmla="*/ 282 h 759"/>
                  <a:gd name="T78" fmla="*/ 138 w 688"/>
                  <a:gd name="T79" fmla="*/ 293 h 759"/>
                  <a:gd name="T80" fmla="*/ 50 w 688"/>
                  <a:gd name="T81" fmla="*/ 321 h 759"/>
                  <a:gd name="T82" fmla="*/ 4 w 688"/>
                  <a:gd name="T83" fmla="*/ 322 h 759"/>
                  <a:gd name="T84" fmla="*/ 7 w 688"/>
                  <a:gd name="T85" fmla="*/ 306 h 759"/>
                  <a:gd name="T86" fmla="*/ 27 w 688"/>
                  <a:gd name="T87" fmla="*/ 291 h 759"/>
                  <a:gd name="T88" fmla="*/ 34 w 688"/>
                  <a:gd name="T89" fmla="*/ 283 h 759"/>
                  <a:gd name="T90" fmla="*/ 26 w 688"/>
                  <a:gd name="T91" fmla="*/ 261 h 759"/>
                  <a:gd name="T92" fmla="*/ 12 w 688"/>
                  <a:gd name="T93" fmla="*/ 219 h 759"/>
                  <a:gd name="T94" fmla="*/ 24 w 688"/>
                  <a:gd name="T95" fmla="*/ 196 h 759"/>
                  <a:gd name="T96" fmla="*/ 69 w 688"/>
                  <a:gd name="T97" fmla="*/ 219 h 759"/>
                  <a:gd name="T98" fmla="*/ 111 w 688"/>
                  <a:gd name="T99" fmla="*/ 229 h 759"/>
                  <a:gd name="T100" fmla="*/ 137 w 688"/>
                  <a:gd name="T101" fmla="*/ 209 h 759"/>
                  <a:gd name="T102" fmla="*/ 132 w 688"/>
                  <a:gd name="T103" fmla="*/ 171 h 759"/>
                  <a:gd name="T104" fmla="*/ 129 w 688"/>
                  <a:gd name="T105" fmla="*/ 149 h 75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688"/>
                  <a:gd name="T160" fmla="*/ 0 h 759"/>
                  <a:gd name="T161" fmla="*/ 688 w 688"/>
                  <a:gd name="T162" fmla="*/ 759 h 759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688" h="759">
                    <a:moveTo>
                      <a:pt x="316" y="301"/>
                    </a:moveTo>
                    <a:lnTo>
                      <a:pt x="316" y="298"/>
                    </a:lnTo>
                    <a:lnTo>
                      <a:pt x="319" y="294"/>
                    </a:lnTo>
                    <a:lnTo>
                      <a:pt x="320" y="288"/>
                    </a:lnTo>
                    <a:lnTo>
                      <a:pt x="323" y="281"/>
                    </a:lnTo>
                    <a:lnTo>
                      <a:pt x="321" y="270"/>
                    </a:lnTo>
                    <a:lnTo>
                      <a:pt x="317" y="260"/>
                    </a:lnTo>
                    <a:lnTo>
                      <a:pt x="310" y="248"/>
                    </a:lnTo>
                    <a:lnTo>
                      <a:pt x="300" y="236"/>
                    </a:lnTo>
                    <a:lnTo>
                      <a:pt x="281" y="224"/>
                    </a:lnTo>
                    <a:lnTo>
                      <a:pt x="257" y="215"/>
                    </a:lnTo>
                    <a:lnTo>
                      <a:pt x="229" y="207"/>
                    </a:lnTo>
                    <a:lnTo>
                      <a:pt x="201" y="200"/>
                    </a:lnTo>
                    <a:lnTo>
                      <a:pt x="173" y="191"/>
                    </a:lnTo>
                    <a:lnTo>
                      <a:pt x="150" y="179"/>
                    </a:lnTo>
                    <a:lnTo>
                      <a:pt x="134" y="164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5" y="90"/>
                    </a:lnTo>
                    <a:lnTo>
                      <a:pt x="150" y="59"/>
                    </a:lnTo>
                    <a:lnTo>
                      <a:pt x="169" y="33"/>
                    </a:lnTo>
                    <a:lnTo>
                      <a:pt x="191" y="11"/>
                    </a:lnTo>
                    <a:lnTo>
                      <a:pt x="212" y="0"/>
                    </a:lnTo>
                    <a:lnTo>
                      <a:pt x="231" y="1"/>
                    </a:lnTo>
                    <a:lnTo>
                      <a:pt x="248" y="20"/>
                    </a:lnTo>
                    <a:lnTo>
                      <a:pt x="261" y="48"/>
                    </a:lnTo>
                    <a:lnTo>
                      <a:pt x="277" y="79"/>
                    </a:lnTo>
                    <a:lnTo>
                      <a:pt x="293" y="112"/>
                    </a:lnTo>
                    <a:lnTo>
                      <a:pt x="312" y="146"/>
                    </a:lnTo>
                    <a:lnTo>
                      <a:pt x="330" y="174"/>
                    </a:lnTo>
                    <a:lnTo>
                      <a:pt x="348" y="198"/>
                    </a:lnTo>
                    <a:lnTo>
                      <a:pt x="366" y="213"/>
                    </a:lnTo>
                    <a:lnTo>
                      <a:pt x="382" y="219"/>
                    </a:lnTo>
                    <a:lnTo>
                      <a:pt x="393" y="216"/>
                    </a:lnTo>
                    <a:lnTo>
                      <a:pt x="407" y="213"/>
                    </a:lnTo>
                    <a:lnTo>
                      <a:pt x="420" y="212"/>
                    </a:lnTo>
                    <a:lnTo>
                      <a:pt x="434" y="212"/>
                    </a:lnTo>
                    <a:lnTo>
                      <a:pt x="445" y="212"/>
                    </a:lnTo>
                    <a:lnTo>
                      <a:pt x="457" y="217"/>
                    </a:lnTo>
                    <a:lnTo>
                      <a:pt x="464" y="225"/>
                    </a:lnTo>
                    <a:lnTo>
                      <a:pt x="472" y="236"/>
                    </a:lnTo>
                    <a:lnTo>
                      <a:pt x="472" y="246"/>
                    </a:lnTo>
                    <a:lnTo>
                      <a:pt x="473" y="256"/>
                    </a:lnTo>
                    <a:lnTo>
                      <a:pt x="472" y="264"/>
                    </a:lnTo>
                    <a:lnTo>
                      <a:pt x="472" y="272"/>
                    </a:lnTo>
                    <a:lnTo>
                      <a:pt x="471" y="277"/>
                    </a:lnTo>
                    <a:lnTo>
                      <a:pt x="473" y="284"/>
                    </a:lnTo>
                    <a:lnTo>
                      <a:pt x="477" y="289"/>
                    </a:lnTo>
                    <a:lnTo>
                      <a:pt x="486" y="297"/>
                    </a:lnTo>
                    <a:lnTo>
                      <a:pt x="495" y="302"/>
                    </a:lnTo>
                    <a:lnTo>
                      <a:pt x="505" y="308"/>
                    </a:lnTo>
                    <a:lnTo>
                      <a:pt x="515" y="312"/>
                    </a:lnTo>
                    <a:lnTo>
                      <a:pt x="526" y="317"/>
                    </a:lnTo>
                    <a:lnTo>
                      <a:pt x="536" y="318"/>
                    </a:lnTo>
                    <a:lnTo>
                      <a:pt x="546" y="318"/>
                    </a:lnTo>
                    <a:lnTo>
                      <a:pt x="557" y="315"/>
                    </a:lnTo>
                    <a:lnTo>
                      <a:pt x="567" y="310"/>
                    </a:lnTo>
                    <a:lnTo>
                      <a:pt x="576" y="291"/>
                    </a:lnTo>
                    <a:lnTo>
                      <a:pt x="586" y="262"/>
                    </a:lnTo>
                    <a:lnTo>
                      <a:pt x="597" y="225"/>
                    </a:lnTo>
                    <a:lnTo>
                      <a:pt x="610" y="189"/>
                    </a:lnTo>
                    <a:lnTo>
                      <a:pt x="621" y="158"/>
                    </a:lnTo>
                    <a:lnTo>
                      <a:pt x="634" y="141"/>
                    </a:lnTo>
                    <a:lnTo>
                      <a:pt x="648" y="145"/>
                    </a:lnTo>
                    <a:lnTo>
                      <a:pt x="663" y="176"/>
                    </a:lnTo>
                    <a:lnTo>
                      <a:pt x="670" y="215"/>
                    </a:lnTo>
                    <a:lnTo>
                      <a:pt x="669" y="248"/>
                    </a:lnTo>
                    <a:lnTo>
                      <a:pt x="660" y="275"/>
                    </a:lnTo>
                    <a:lnTo>
                      <a:pt x="648" y="299"/>
                    </a:lnTo>
                    <a:lnTo>
                      <a:pt x="631" y="320"/>
                    </a:lnTo>
                    <a:lnTo>
                      <a:pt x="615" y="341"/>
                    </a:lnTo>
                    <a:lnTo>
                      <a:pt x="600" y="360"/>
                    </a:lnTo>
                    <a:lnTo>
                      <a:pt x="590" y="383"/>
                    </a:lnTo>
                    <a:lnTo>
                      <a:pt x="588" y="418"/>
                    </a:lnTo>
                    <a:lnTo>
                      <a:pt x="603" y="474"/>
                    </a:lnTo>
                    <a:lnTo>
                      <a:pt x="626" y="539"/>
                    </a:lnTo>
                    <a:lnTo>
                      <a:pt x="654" y="603"/>
                    </a:lnTo>
                    <a:lnTo>
                      <a:pt x="676" y="655"/>
                    </a:lnTo>
                    <a:lnTo>
                      <a:pt x="688" y="685"/>
                    </a:lnTo>
                    <a:lnTo>
                      <a:pt x="683" y="684"/>
                    </a:lnTo>
                    <a:lnTo>
                      <a:pt x="658" y="642"/>
                    </a:lnTo>
                    <a:lnTo>
                      <a:pt x="619" y="583"/>
                    </a:lnTo>
                    <a:lnTo>
                      <a:pt x="581" y="547"/>
                    </a:lnTo>
                    <a:lnTo>
                      <a:pt x="545" y="532"/>
                    </a:lnTo>
                    <a:lnTo>
                      <a:pt x="514" y="536"/>
                    </a:lnTo>
                    <a:lnTo>
                      <a:pt x="486" y="556"/>
                    </a:lnTo>
                    <a:lnTo>
                      <a:pt x="466" y="592"/>
                    </a:lnTo>
                    <a:lnTo>
                      <a:pt x="452" y="641"/>
                    </a:lnTo>
                    <a:lnTo>
                      <a:pt x="447" y="703"/>
                    </a:lnTo>
                    <a:lnTo>
                      <a:pt x="443" y="747"/>
                    </a:lnTo>
                    <a:lnTo>
                      <a:pt x="438" y="759"/>
                    </a:lnTo>
                    <a:lnTo>
                      <a:pt x="431" y="743"/>
                    </a:lnTo>
                    <a:lnTo>
                      <a:pt x="425" y="713"/>
                    </a:lnTo>
                    <a:lnTo>
                      <a:pt x="416" y="673"/>
                    </a:lnTo>
                    <a:lnTo>
                      <a:pt x="409" y="633"/>
                    </a:lnTo>
                    <a:lnTo>
                      <a:pt x="401" y="604"/>
                    </a:lnTo>
                    <a:lnTo>
                      <a:pt x="395" y="594"/>
                    </a:lnTo>
                    <a:lnTo>
                      <a:pt x="388" y="598"/>
                    </a:lnTo>
                    <a:lnTo>
                      <a:pt x="386" y="606"/>
                    </a:lnTo>
                    <a:lnTo>
                      <a:pt x="386" y="616"/>
                    </a:lnTo>
                    <a:lnTo>
                      <a:pt x="386" y="627"/>
                    </a:lnTo>
                    <a:lnTo>
                      <a:pt x="385" y="637"/>
                    </a:lnTo>
                    <a:lnTo>
                      <a:pt x="383" y="647"/>
                    </a:lnTo>
                    <a:lnTo>
                      <a:pt x="379" y="655"/>
                    </a:lnTo>
                    <a:lnTo>
                      <a:pt x="373" y="660"/>
                    </a:lnTo>
                    <a:lnTo>
                      <a:pt x="362" y="660"/>
                    </a:lnTo>
                    <a:lnTo>
                      <a:pt x="352" y="661"/>
                    </a:lnTo>
                    <a:lnTo>
                      <a:pt x="344" y="660"/>
                    </a:lnTo>
                    <a:lnTo>
                      <a:pt x="339" y="657"/>
                    </a:lnTo>
                    <a:lnTo>
                      <a:pt x="334" y="651"/>
                    </a:lnTo>
                    <a:lnTo>
                      <a:pt x="333" y="642"/>
                    </a:lnTo>
                    <a:lnTo>
                      <a:pt x="334" y="630"/>
                    </a:lnTo>
                    <a:lnTo>
                      <a:pt x="339" y="612"/>
                    </a:lnTo>
                    <a:lnTo>
                      <a:pt x="344" y="592"/>
                    </a:lnTo>
                    <a:lnTo>
                      <a:pt x="350" y="578"/>
                    </a:lnTo>
                    <a:lnTo>
                      <a:pt x="353" y="566"/>
                    </a:lnTo>
                    <a:lnTo>
                      <a:pt x="352" y="563"/>
                    </a:lnTo>
                    <a:lnTo>
                      <a:pt x="339" y="563"/>
                    </a:lnTo>
                    <a:lnTo>
                      <a:pt x="316" y="570"/>
                    </a:lnTo>
                    <a:lnTo>
                      <a:pt x="276" y="585"/>
                    </a:lnTo>
                    <a:lnTo>
                      <a:pt x="218" y="608"/>
                    </a:lnTo>
                    <a:lnTo>
                      <a:pt x="152" y="627"/>
                    </a:lnTo>
                    <a:lnTo>
                      <a:pt x="99" y="641"/>
                    </a:lnTo>
                    <a:lnTo>
                      <a:pt x="57" y="647"/>
                    </a:lnTo>
                    <a:lnTo>
                      <a:pt x="28" y="649"/>
                    </a:lnTo>
                    <a:lnTo>
                      <a:pt x="7" y="644"/>
                    </a:lnTo>
                    <a:lnTo>
                      <a:pt x="0" y="636"/>
                    </a:lnTo>
                    <a:lnTo>
                      <a:pt x="1" y="625"/>
                    </a:lnTo>
                    <a:lnTo>
                      <a:pt x="14" y="612"/>
                    </a:lnTo>
                    <a:lnTo>
                      <a:pt x="28" y="598"/>
                    </a:lnTo>
                    <a:lnTo>
                      <a:pt x="42" y="588"/>
                    </a:lnTo>
                    <a:lnTo>
                      <a:pt x="53" y="582"/>
                    </a:lnTo>
                    <a:lnTo>
                      <a:pt x="62" y="576"/>
                    </a:lnTo>
                    <a:lnTo>
                      <a:pt x="66" y="570"/>
                    </a:lnTo>
                    <a:lnTo>
                      <a:pt x="68" y="565"/>
                    </a:lnTo>
                    <a:lnTo>
                      <a:pt x="67" y="555"/>
                    </a:lnTo>
                    <a:lnTo>
                      <a:pt x="62" y="542"/>
                    </a:lnTo>
                    <a:lnTo>
                      <a:pt x="51" y="522"/>
                    </a:lnTo>
                    <a:lnTo>
                      <a:pt x="39" y="496"/>
                    </a:lnTo>
                    <a:lnTo>
                      <a:pt x="29" y="465"/>
                    </a:lnTo>
                    <a:lnTo>
                      <a:pt x="24" y="437"/>
                    </a:lnTo>
                    <a:lnTo>
                      <a:pt x="23" y="412"/>
                    </a:lnTo>
                    <a:lnTo>
                      <a:pt x="30" y="396"/>
                    </a:lnTo>
                    <a:lnTo>
                      <a:pt x="47" y="392"/>
                    </a:lnTo>
                    <a:lnTo>
                      <a:pt x="75" y="404"/>
                    </a:lnTo>
                    <a:lnTo>
                      <a:pt x="106" y="422"/>
                    </a:lnTo>
                    <a:lnTo>
                      <a:pt x="138" y="437"/>
                    </a:lnTo>
                    <a:lnTo>
                      <a:pt x="167" y="449"/>
                    </a:lnTo>
                    <a:lnTo>
                      <a:pt x="196" y="458"/>
                    </a:lnTo>
                    <a:lnTo>
                      <a:pt x="221" y="458"/>
                    </a:lnTo>
                    <a:lnTo>
                      <a:pt x="243" y="453"/>
                    </a:lnTo>
                    <a:lnTo>
                      <a:pt x="261" y="439"/>
                    </a:lnTo>
                    <a:lnTo>
                      <a:pt x="273" y="417"/>
                    </a:lnTo>
                    <a:lnTo>
                      <a:pt x="276" y="389"/>
                    </a:lnTo>
                    <a:lnTo>
                      <a:pt x="272" y="364"/>
                    </a:lnTo>
                    <a:lnTo>
                      <a:pt x="263" y="341"/>
                    </a:lnTo>
                    <a:lnTo>
                      <a:pt x="255" y="322"/>
                    </a:lnTo>
                    <a:lnTo>
                      <a:pt x="250" y="307"/>
                    </a:lnTo>
                    <a:lnTo>
                      <a:pt x="258" y="298"/>
                    </a:lnTo>
                    <a:lnTo>
                      <a:pt x="277" y="296"/>
                    </a:lnTo>
                    <a:lnTo>
                      <a:pt x="316" y="301"/>
                    </a:lnTo>
                    <a:close/>
                  </a:path>
                </a:pathLst>
              </a:custGeom>
              <a:solidFill>
                <a:srgbClr val="303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8" name="Freeform 99"/>
              <p:cNvSpPr>
                <a:spLocks/>
              </p:cNvSpPr>
              <p:nvPr/>
            </p:nvSpPr>
            <p:spPr bwMode="auto">
              <a:xfrm>
                <a:off x="5232" y="1387"/>
                <a:ext cx="92" cy="90"/>
              </a:xfrm>
              <a:custGeom>
                <a:avLst/>
                <a:gdLst>
                  <a:gd name="T0" fmla="*/ 20 w 183"/>
                  <a:gd name="T1" fmla="*/ 19 h 180"/>
                  <a:gd name="T2" fmla="*/ 20 w 183"/>
                  <a:gd name="T3" fmla="*/ 18 h 180"/>
                  <a:gd name="T4" fmla="*/ 22 w 183"/>
                  <a:gd name="T5" fmla="*/ 14 h 180"/>
                  <a:gd name="T6" fmla="*/ 26 w 183"/>
                  <a:gd name="T7" fmla="*/ 10 h 180"/>
                  <a:gd name="T8" fmla="*/ 30 w 183"/>
                  <a:gd name="T9" fmla="*/ 6 h 180"/>
                  <a:gd name="T10" fmla="*/ 34 w 183"/>
                  <a:gd name="T11" fmla="*/ 2 h 180"/>
                  <a:gd name="T12" fmla="*/ 40 w 183"/>
                  <a:gd name="T13" fmla="*/ 0 h 180"/>
                  <a:gd name="T14" fmla="*/ 46 w 183"/>
                  <a:gd name="T15" fmla="*/ 0 h 180"/>
                  <a:gd name="T16" fmla="*/ 52 w 183"/>
                  <a:gd name="T17" fmla="*/ 3 h 180"/>
                  <a:gd name="T18" fmla="*/ 57 w 183"/>
                  <a:gd name="T19" fmla="*/ 6 h 180"/>
                  <a:gd name="T20" fmla="*/ 61 w 183"/>
                  <a:gd name="T21" fmla="*/ 9 h 180"/>
                  <a:gd name="T22" fmla="*/ 63 w 183"/>
                  <a:gd name="T23" fmla="*/ 11 h 180"/>
                  <a:gd name="T24" fmla="*/ 65 w 183"/>
                  <a:gd name="T25" fmla="*/ 11 h 180"/>
                  <a:gd name="T26" fmla="*/ 67 w 183"/>
                  <a:gd name="T27" fmla="*/ 12 h 180"/>
                  <a:gd name="T28" fmla="*/ 69 w 183"/>
                  <a:gd name="T29" fmla="*/ 15 h 180"/>
                  <a:gd name="T30" fmla="*/ 71 w 183"/>
                  <a:gd name="T31" fmla="*/ 19 h 180"/>
                  <a:gd name="T32" fmla="*/ 76 w 183"/>
                  <a:gd name="T33" fmla="*/ 25 h 180"/>
                  <a:gd name="T34" fmla="*/ 80 w 183"/>
                  <a:gd name="T35" fmla="*/ 30 h 180"/>
                  <a:gd name="T36" fmla="*/ 84 w 183"/>
                  <a:gd name="T37" fmla="*/ 37 h 180"/>
                  <a:gd name="T38" fmla="*/ 88 w 183"/>
                  <a:gd name="T39" fmla="*/ 40 h 180"/>
                  <a:gd name="T40" fmla="*/ 91 w 183"/>
                  <a:gd name="T41" fmla="*/ 45 h 180"/>
                  <a:gd name="T42" fmla="*/ 92 w 183"/>
                  <a:gd name="T43" fmla="*/ 47 h 180"/>
                  <a:gd name="T44" fmla="*/ 92 w 183"/>
                  <a:gd name="T45" fmla="*/ 50 h 180"/>
                  <a:gd name="T46" fmla="*/ 90 w 183"/>
                  <a:gd name="T47" fmla="*/ 53 h 180"/>
                  <a:gd name="T48" fmla="*/ 87 w 183"/>
                  <a:gd name="T49" fmla="*/ 58 h 180"/>
                  <a:gd name="T50" fmla="*/ 82 w 183"/>
                  <a:gd name="T51" fmla="*/ 61 h 180"/>
                  <a:gd name="T52" fmla="*/ 80 w 183"/>
                  <a:gd name="T53" fmla="*/ 65 h 180"/>
                  <a:gd name="T54" fmla="*/ 78 w 183"/>
                  <a:gd name="T55" fmla="*/ 69 h 180"/>
                  <a:gd name="T56" fmla="*/ 77 w 183"/>
                  <a:gd name="T57" fmla="*/ 73 h 180"/>
                  <a:gd name="T58" fmla="*/ 76 w 183"/>
                  <a:gd name="T59" fmla="*/ 76 h 180"/>
                  <a:gd name="T60" fmla="*/ 74 w 183"/>
                  <a:gd name="T61" fmla="*/ 79 h 180"/>
                  <a:gd name="T62" fmla="*/ 72 w 183"/>
                  <a:gd name="T63" fmla="*/ 82 h 180"/>
                  <a:gd name="T64" fmla="*/ 67 w 183"/>
                  <a:gd name="T65" fmla="*/ 86 h 180"/>
                  <a:gd name="T66" fmla="*/ 62 w 183"/>
                  <a:gd name="T67" fmla="*/ 88 h 180"/>
                  <a:gd name="T68" fmla="*/ 57 w 183"/>
                  <a:gd name="T69" fmla="*/ 90 h 180"/>
                  <a:gd name="T70" fmla="*/ 53 w 183"/>
                  <a:gd name="T71" fmla="*/ 90 h 180"/>
                  <a:gd name="T72" fmla="*/ 51 w 183"/>
                  <a:gd name="T73" fmla="*/ 90 h 180"/>
                  <a:gd name="T74" fmla="*/ 48 w 183"/>
                  <a:gd name="T75" fmla="*/ 88 h 180"/>
                  <a:gd name="T76" fmla="*/ 46 w 183"/>
                  <a:gd name="T77" fmla="*/ 86 h 180"/>
                  <a:gd name="T78" fmla="*/ 45 w 183"/>
                  <a:gd name="T79" fmla="*/ 83 h 180"/>
                  <a:gd name="T80" fmla="*/ 44 w 183"/>
                  <a:gd name="T81" fmla="*/ 80 h 180"/>
                  <a:gd name="T82" fmla="*/ 41 w 183"/>
                  <a:gd name="T83" fmla="*/ 77 h 180"/>
                  <a:gd name="T84" fmla="*/ 39 w 183"/>
                  <a:gd name="T85" fmla="*/ 76 h 180"/>
                  <a:gd name="T86" fmla="*/ 36 w 183"/>
                  <a:gd name="T87" fmla="*/ 76 h 180"/>
                  <a:gd name="T88" fmla="*/ 33 w 183"/>
                  <a:gd name="T89" fmla="*/ 78 h 180"/>
                  <a:gd name="T90" fmla="*/ 29 w 183"/>
                  <a:gd name="T91" fmla="*/ 79 h 180"/>
                  <a:gd name="T92" fmla="*/ 24 w 183"/>
                  <a:gd name="T93" fmla="*/ 80 h 180"/>
                  <a:gd name="T94" fmla="*/ 19 w 183"/>
                  <a:gd name="T95" fmla="*/ 79 h 180"/>
                  <a:gd name="T96" fmla="*/ 14 w 183"/>
                  <a:gd name="T97" fmla="*/ 77 h 180"/>
                  <a:gd name="T98" fmla="*/ 8 w 183"/>
                  <a:gd name="T99" fmla="*/ 71 h 180"/>
                  <a:gd name="T100" fmla="*/ 4 w 183"/>
                  <a:gd name="T101" fmla="*/ 62 h 180"/>
                  <a:gd name="T102" fmla="*/ 1 w 183"/>
                  <a:gd name="T103" fmla="*/ 52 h 180"/>
                  <a:gd name="T104" fmla="*/ 0 w 183"/>
                  <a:gd name="T105" fmla="*/ 43 h 180"/>
                  <a:gd name="T106" fmla="*/ 1 w 183"/>
                  <a:gd name="T107" fmla="*/ 33 h 180"/>
                  <a:gd name="T108" fmla="*/ 5 w 183"/>
                  <a:gd name="T109" fmla="*/ 25 h 180"/>
                  <a:gd name="T110" fmla="*/ 10 w 183"/>
                  <a:gd name="T111" fmla="*/ 20 h 180"/>
                  <a:gd name="T112" fmla="*/ 20 w 183"/>
                  <a:gd name="T113" fmla="*/ 19 h 18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83"/>
                  <a:gd name="T172" fmla="*/ 0 h 180"/>
                  <a:gd name="T173" fmla="*/ 183 w 183"/>
                  <a:gd name="T174" fmla="*/ 180 h 18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83" h="180">
                    <a:moveTo>
                      <a:pt x="39" y="37"/>
                    </a:moveTo>
                    <a:lnTo>
                      <a:pt x="39" y="35"/>
                    </a:lnTo>
                    <a:lnTo>
                      <a:pt x="44" y="28"/>
                    </a:lnTo>
                    <a:lnTo>
                      <a:pt x="51" y="19"/>
                    </a:lnTo>
                    <a:lnTo>
                      <a:pt x="59" y="12"/>
                    </a:lnTo>
                    <a:lnTo>
                      <a:pt x="68" y="4"/>
                    </a:lnTo>
                    <a:lnTo>
                      <a:pt x="80" y="0"/>
                    </a:lnTo>
                    <a:lnTo>
                      <a:pt x="91" y="0"/>
                    </a:lnTo>
                    <a:lnTo>
                      <a:pt x="104" y="7"/>
                    </a:lnTo>
                    <a:lnTo>
                      <a:pt x="114" y="13"/>
                    </a:lnTo>
                    <a:lnTo>
                      <a:pt x="121" y="18"/>
                    </a:lnTo>
                    <a:lnTo>
                      <a:pt x="125" y="21"/>
                    </a:lnTo>
                    <a:lnTo>
                      <a:pt x="130" y="23"/>
                    </a:lnTo>
                    <a:lnTo>
                      <a:pt x="133" y="24"/>
                    </a:lnTo>
                    <a:lnTo>
                      <a:pt x="137" y="30"/>
                    </a:lnTo>
                    <a:lnTo>
                      <a:pt x="142" y="37"/>
                    </a:lnTo>
                    <a:lnTo>
                      <a:pt x="152" y="50"/>
                    </a:lnTo>
                    <a:lnTo>
                      <a:pt x="159" y="61"/>
                    </a:lnTo>
                    <a:lnTo>
                      <a:pt x="168" y="73"/>
                    </a:lnTo>
                    <a:lnTo>
                      <a:pt x="175" y="80"/>
                    </a:lnTo>
                    <a:lnTo>
                      <a:pt x="181" y="89"/>
                    </a:lnTo>
                    <a:lnTo>
                      <a:pt x="183" y="94"/>
                    </a:lnTo>
                    <a:lnTo>
                      <a:pt x="183" y="100"/>
                    </a:lnTo>
                    <a:lnTo>
                      <a:pt x="180" y="107"/>
                    </a:lnTo>
                    <a:lnTo>
                      <a:pt x="173" y="116"/>
                    </a:lnTo>
                    <a:lnTo>
                      <a:pt x="164" y="122"/>
                    </a:lnTo>
                    <a:lnTo>
                      <a:pt x="159" y="129"/>
                    </a:lnTo>
                    <a:lnTo>
                      <a:pt x="156" y="137"/>
                    </a:lnTo>
                    <a:lnTo>
                      <a:pt x="154" y="145"/>
                    </a:lnTo>
                    <a:lnTo>
                      <a:pt x="152" y="151"/>
                    </a:lnTo>
                    <a:lnTo>
                      <a:pt x="148" y="157"/>
                    </a:lnTo>
                    <a:lnTo>
                      <a:pt x="143" y="164"/>
                    </a:lnTo>
                    <a:lnTo>
                      <a:pt x="134" y="171"/>
                    </a:lnTo>
                    <a:lnTo>
                      <a:pt x="123" y="176"/>
                    </a:lnTo>
                    <a:lnTo>
                      <a:pt x="114" y="180"/>
                    </a:lnTo>
                    <a:lnTo>
                      <a:pt x="106" y="180"/>
                    </a:lnTo>
                    <a:lnTo>
                      <a:pt x="102" y="180"/>
                    </a:lnTo>
                    <a:lnTo>
                      <a:pt x="96" y="176"/>
                    </a:lnTo>
                    <a:lnTo>
                      <a:pt x="92" y="171"/>
                    </a:lnTo>
                    <a:lnTo>
                      <a:pt x="90" y="165"/>
                    </a:lnTo>
                    <a:lnTo>
                      <a:pt x="87" y="159"/>
                    </a:lnTo>
                    <a:lnTo>
                      <a:pt x="82" y="153"/>
                    </a:lnTo>
                    <a:lnTo>
                      <a:pt x="78" y="152"/>
                    </a:lnTo>
                    <a:lnTo>
                      <a:pt x="72" y="152"/>
                    </a:lnTo>
                    <a:lnTo>
                      <a:pt x="66" y="156"/>
                    </a:lnTo>
                    <a:lnTo>
                      <a:pt x="57" y="157"/>
                    </a:lnTo>
                    <a:lnTo>
                      <a:pt x="48" y="159"/>
                    </a:lnTo>
                    <a:lnTo>
                      <a:pt x="37" y="157"/>
                    </a:lnTo>
                    <a:lnTo>
                      <a:pt x="27" y="153"/>
                    </a:lnTo>
                    <a:lnTo>
                      <a:pt x="15" y="141"/>
                    </a:lnTo>
                    <a:lnTo>
                      <a:pt x="8" y="124"/>
                    </a:lnTo>
                    <a:lnTo>
                      <a:pt x="1" y="104"/>
                    </a:lnTo>
                    <a:lnTo>
                      <a:pt x="0" y="85"/>
                    </a:lnTo>
                    <a:lnTo>
                      <a:pt x="1" y="65"/>
                    </a:lnTo>
                    <a:lnTo>
                      <a:pt x="9" y="50"/>
                    </a:lnTo>
                    <a:lnTo>
                      <a:pt x="20" y="40"/>
                    </a:lnTo>
                    <a:lnTo>
                      <a:pt x="39" y="37"/>
                    </a:lnTo>
                    <a:close/>
                  </a:path>
                </a:pathLst>
              </a:custGeom>
              <a:solidFill>
                <a:srgbClr val="303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57" name="Text Box 123"/>
            <p:cNvSpPr txBox="1">
              <a:spLocks noChangeArrowheads="1"/>
            </p:cNvSpPr>
            <p:nvPr/>
          </p:nvSpPr>
          <p:spPr bwMode="auto">
            <a:xfrm rot="-599416">
              <a:off x="3895" y="2927"/>
              <a:ext cx="922" cy="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000099"/>
                  </a:solidFill>
                  <a:latin typeface="Monotype Corsiva" pitchFamily="66" charset="0"/>
                </a:rPr>
                <a:t>А а  </a:t>
              </a:r>
            </a:p>
            <a:p>
              <a:r>
                <a:rPr lang="ru-RU" sz="2400">
                  <a:solidFill>
                    <a:srgbClr val="000099"/>
                  </a:solidFill>
                  <a:latin typeface="Monotype Corsiva" pitchFamily="66" charset="0"/>
                </a:rPr>
                <a:t>слово</a:t>
              </a:r>
            </a:p>
            <a:p>
              <a:r>
                <a:rPr lang="ru-RU" sz="2400">
                  <a:solidFill>
                    <a:srgbClr val="000099"/>
                  </a:solidFill>
                  <a:latin typeface="Monotype Corsiva" pitchFamily="66" charset="0"/>
                </a:rPr>
                <a:t>перо </a:t>
              </a:r>
              <a:endParaRPr lang="ru-RU">
                <a:latin typeface="Monotype Corsiva" pitchFamily="66" charset="0"/>
              </a:endParaRPr>
            </a:p>
          </p:txBody>
        </p:sp>
      </p:grpSp>
      <p:pic>
        <p:nvPicPr>
          <p:cNvPr id="6151" name="Picture 125" descr="books_writi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810000"/>
            <a:ext cx="28194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Rectangle 126"/>
          <p:cNvSpPr>
            <a:spLocks noChangeArrowheads="1"/>
          </p:cNvSpPr>
          <p:nvPr/>
        </p:nvSpPr>
        <p:spPr bwMode="auto">
          <a:xfrm rot="-621543">
            <a:off x="1524000" y="5181600"/>
            <a:ext cx="827088" cy="423863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200" b="1">
                <a:solidFill>
                  <a:srgbClr val="CCECFF"/>
                </a:solidFill>
              </a:rPr>
              <a:t> язык</a:t>
            </a:r>
          </a:p>
        </p:txBody>
      </p:sp>
      <p:sp>
        <p:nvSpPr>
          <p:cNvPr id="6154" name="Freeform 129"/>
          <p:cNvSpPr>
            <a:spLocks/>
          </p:cNvSpPr>
          <p:nvPr/>
        </p:nvSpPr>
        <p:spPr bwMode="auto">
          <a:xfrm>
            <a:off x="7573963" y="4068763"/>
            <a:ext cx="198437" cy="350837"/>
          </a:xfrm>
          <a:custGeom>
            <a:avLst/>
            <a:gdLst>
              <a:gd name="T0" fmla="*/ 100081 w 115"/>
              <a:gd name="T1" fmla="*/ 0 h 129"/>
              <a:gd name="T2" fmla="*/ 0 w 115"/>
              <a:gd name="T3" fmla="*/ 182218 h 129"/>
              <a:gd name="T4" fmla="*/ 182907 w 115"/>
              <a:gd name="T5" fmla="*/ 236611 h 129"/>
              <a:gd name="T6" fmla="*/ 165652 w 115"/>
              <a:gd name="T7" fmla="*/ 157741 h 129"/>
              <a:gd name="T8" fmla="*/ 100081 w 115"/>
              <a:gd name="T9" fmla="*/ 0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"/>
              <a:gd name="T16" fmla="*/ 0 h 129"/>
              <a:gd name="T17" fmla="*/ 115 w 115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" h="129">
                <a:moveTo>
                  <a:pt x="58" y="0"/>
                </a:moveTo>
                <a:cubicBezTo>
                  <a:pt x="26" y="21"/>
                  <a:pt x="13" y="31"/>
                  <a:pt x="0" y="67"/>
                </a:cubicBezTo>
                <a:cubicBezTo>
                  <a:pt x="17" y="116"/>
                  <a:pt x="11" y="129"/>
                  <a:pt x="106" y="87"/>
                </a:cubicBezTo>
                <a:cubicBezTo>
                  <a:pt x="115" y="83"/>
                  <a:pt x="99" y="68"/>
                  <a:pt x="96" y="58"/>
                </a:cubicBezTo>
                <a:cubicBezTo>
                  <a:pt x="86" y="29"/>
                  <a:pt x="78" y="22"/>
                  <a:pt x="58" y="0"/>
                </a:cubicBezTo>
                <a:close/>
              </a:path>
            </a:pathLst>
          </a:custGeom>
          <a:solidFill>
            <a:srgbClr val="3333CC"/>
          </a:solidFill>
          <a:ln w="952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40" name="AutoShape 272"/>
          <p:cNvSpPr>
            <a:spLocks noChangeArrowheads="1"/>
          </p:cNvSpPr>
          <p:nvPr/>
        </p:nvSpPr>
        <p:spPr bwMode="auto">
          <a:xfrm>
            <a:off x="1066800" y="381000"/>
            <a:ext cx="7696200" cy="3124200"/>
          </a:xfrm>
          <a:prstGeom prst="cloudCallout">
            <a:avLst>
              <a:gd name="adj1" fmla="val -30671"/>
              <a:gd name="adj2" fmla="val 70528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ru-RU" sz="2800" b="1"/>
              <a:t>          </a:t>
            </a:r>
            <a:r>
              <a:rPr lang="ru-RU" sz="2800" b="1">
                <a:solidFill>
                  <a:schemeClr val="tx2"/>
                </a:solidFill>
              </a:rPr>
              <a:t>Какой это художник</a:t>
            </a:r>
          </a:p>
          <a:p>
            <a:r>
              <a:rPr lang="ru-RU" sz="2800" b="1">
                <a:solidFill>
                  <a:schemeClr val="tx2"/>
                </a:solidFill>
              </a:rPr>
              <a:t>          На стекло нанёс</a:t>
            </a:r>
          </a:p>
          <a:p>
            <a:r>
              <a:rPr lang="ru-RU" sz="2800" b="1">
                <a:solidFill>
                  <a:schemeClr val="tx2"/>
                </a:solidFill>
              </a:rPr>
              <a:t>          Волшебные узоры</a:t>
            </a:r>
          </a:p>
          <a:p>
            <a:r>
              <a:rPr lang="ru-RU" sz="2800" b="1">
                <a:solidFill>
                  <a:schemeClr val="tx2"/>
                </a:solidFill>
              </a:rPr>
              <a:t>          Из серебристых роз?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7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0" grpId="0" animBg="1"/>
      <p:bldP spid="74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449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ru-RU" sz="4800" b="1" smtClean="0">
                <a:solidFill>
                  <a:srgbClr val="000099"/>
                </a:solidFill>
              </a:rPr>
              <a:t>Мороз – сильный холод, стужа, холодная погода, холодное время с очень низкой температурой.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5000" smtClean="0">
                <a:latin typeface="Segoe Script" pitchFamily="34" charset="0"/>
              </a:rPr>
              <a:t>м</a:t>
            </a:r>
            <a:r>
              <a:rPr lang="ru-RU" sz="15000" smtClean="0">
                <a:solidFill>
                  <a:srgbClr val="CC0000"/>
                </a:solidFill>
                <a:latin typeface="Segoe Script" pitchFamily="34" charset="0"/>
              </a:rPr>
              <a:t>о</a:t>
            </a:r>
            <a:r>
              <a:rPr lang="ru-RU" sz="15000" smtClean="0">
                <a:latin typeface="Segoe Script" pitchFamily="34" charset="0"/>
              </a:rPr>
              <a:t>ро</a:t>
            </a:r>
            <a:r>
              <a:rPr lang="ru-RU" sz="15000" smtClean="0">
                <a:solidFill>
                  <a:srgbClr val="CC0000"/>
                </a:solidFill>
                <a:latin typeface="Segoe Script" pitchFamily="34" charset="0"/>
              </a:rPr>
              <a:t>з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13800" smtClean="0">
              <a:latin typeface="Segoe Script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13800" smtClean="0">
                <a:latin typeface="Segoe Script" pitchFamily="34" charset="0"/>
              </a:rPr>
              <a:t>мороз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13800" smtClean="0">
                <a:latin typeface="Segoe Script" pitchFamily="34" charset="0"/>
              </a:rPr>
              <a:t>мороз</a:t>
            </a:r>
          </a:p>
        </p:txBody>
      </p:sp>
      <p:pic>
        <p:nvPicPr>
          <p:cNvPr id="7172" name="Picture 4" descr="books_writi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3962400"/>
            <a:ext cx="22860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 rot="-621543">
            <a:off x="7848600" y="4648200"/>
            <a:ext cx="693738" cy="414338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200" b="1">
                <a:solidFill>
                  <a:srgbClr val="CCECFF"/>
                </a:solidFill>
              </a:rPr>
              <a:t> язык</a:t>
            </a:r>
            <a:endParaRPr lang="ru-RU" sz="1200"/>
          </a:p>
        </p:txBody>
      </p:sp>
      <p:sp>
        <p:nvSpPr>
          <p:cNvPr id="7176" name="Freeform 13"/>
          <p:cNvSpPr>
            <a:spLocks/>
          </p:cNvSpPr>
          <p:nvPr/>
        </p:nvSpPr>
        <p:spPr bwMode="auto">
          <a:xfrm>
            <a:off x="2286000" y="1752600"/>
            <a:ext cx="4800600" cy="457200"/>
          </a:xfrm>
          <a:custGeom>
            <a:avLst/>
            <a:gdLst>
              <a:gd name="T0" fmla="*/ 0 w 545"/>
              <a:gd name="T1" fmla="*/ 2147483647 h 98"/>
              <a:gd name="T2" fmla="*/ 2147483647 w 545"/>
              <a:gd name="T3" fmla="*/ 2147483647 h 98"/>
              <a:gd name="T4" fmla="*/ 2147483647 w 545"/>
              <a:gd name="T5" fmla="*/ 2147483647 h 98"/>
              <a:gd name="T6" fmla="*/ 0 60000 65536"/>
              <a:gd name="T7" fmla="*/ 0 60000 65536"/>
              <a:gd name="T8" fmla="*/ 0 60000 65536"/>
              <a:gd name="T9" fmla="*/ 0 w 545"/>
              <a:gd name="T10" fmla="*/ 0 h 98"/>
              <a:gd name="T11" fmla="*/ 545 w 545"/>
              <a:gd name="T12" fmla="*/ 98 h 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5" h="98">
                <a:moveTo>
                  <a:pt x="0" y="98"/>
                </a:moveTo>
                <a:cubicBezTo>
                  <a:pt x="90" y="56"/>
                  <a:pt x="181" y="14"/>
                  <a:pt x="272" y="7"/>
                </a:cubicBezTo>
                <a:cubicBezTo>
                  <a:pt x="363" y="0"/>
                  <a:pt x="500" y="45"/>
                  <a:pt x="545" y="53"/>
                </a:cubicBez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5867400" y="1981200"/>
            <a:ext cx="76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8991600" cy="4530725"/>
          </a:xfrm>
        </p:spPr>
        <p:txBody>
          <a:bodyPr/>
          <a:lstStyle/>
          <a:p>
            <a:pPr marL="0" indent="533400" eaLnBrk="1" hangingPunct="1">
              <a:buFont typeface="Wingdings" pitchFamily="2" charset="2"/>
              <a:buNone/>
            </a:pPr>
            <a:endParaRPr lang="ru-RU" smtClean="0"/>
          </a:p>
          <a:p>
            <a:pPr marL="0" indent="533400" algn="ctr" eaLnBrk="1" hangingPunct="1">
              <a:buFont typeface="Wingdings" pitchFamily="2" charset="2"/>
              <a:buNone/>
            </a:pPr>
            <a:r>
              <a:rPr lang="ru-RU" sz="4400" smtClean="0">
                <a:solidFill>
                  <a:srgbClr val="000099"/>
                </a:solidFill>
              </a:rPr>
              <a:t>Мороз, </a:t>
            </a:r>
            <a:r>
              <a:rPr lang="ru-RU" sz="4400" smtClean="0">
                <a:solidFill>
                  <a:srgbClr val="C3FDFA"/>
                </a:solidFill>
              </a:rPr>
              <a:t>морозный</a:t>
            </a:r>
            <a:r>
              <a:rPr lang="ru-RU" sz="4400" smtClean="0">
                <a:solidFill>
                  <a:srgbClr val="000099"/>
                </a:solidFill>
              </a:rPr>
              <a:t>, Дед Мороз, морозильник, Морозко.</a:t>
            </a:r>
          </a:p>
        </p:txBody>
      </p:sp>
      <p:pic>
        <p:nvPicPr>
          <p:cNvPr id="8195" name="Picture 7" descr="books_writi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3124200"/>
            <a:ext cx="33528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8"/>
          <p:cNvSpPr>
            <a:spLocks noChangeArrowheads="1"/>
          </p:cNvSpPr>
          <p:nvPr/>
        </p:nvSpPr>
        <p:spPr bwMode="auto">
          <a:xfrm rot="-621543">
            <a:off x="7375525" y="3952875"/>
            <a:ext cx="928688" cy="576263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CCECFF"/>
                </a:solidFill>
              </a:rPr>
              <a:t>Русский </a:t>
            </a:r>
          </a:p>
          <a:p>
            <a:pPr algn="ctr"/>
            <a:r>
              <a:rPr lang="ru-RU" sz="1600" b="1">
                <a:solidFill>
                  <a:srgbClr val="CCECFF"/>
                </a:solidFill>
              </a:rPr>
              <a:t> язык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1371600" y="3352800"/>
            <a:ext cx="4038600" cy="2133600"/>
          </a:xfrm>
          <a:prstGeom prst="cloudCallout">
            <a:avLst>
              <a:gd name="adj1" fmla="val 80227"/>
              <a:gd name="adj2" fmla="val -4025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Какое слово лишнее?  </a:t>
            </a:r>
          </a:p>
          <a:p>
            <a:pPr algn="ctr"/>
            <a:r>
              <a:rPr lang="ru-RU" sz="3200">
                <a:solidFill>
                  <a:schemeClr val="tx2"/>
                </a:solidFill>
              </a:rPr>
              <a:t>Почему?</a:t>
            </a:r>
            <a:r>
              <a:rPr lang="ru-RU" sz="3600"/>
              <a:t> 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667000" y="914400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>
                <a:solidFill>
                  <a:srgbClr val="000099"/>
                </a:solidFill>
              </a:rPr>
              <a:t>морозный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800" b="1" smtClean="0"/>
              <a:t>Расшифруй слово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6858000" cy="68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b="1" smtClean="0">
                <a:solidFill>
                  <a:srgbClr val="000099"/>
                </a:solidFill>
              </a:rPr>
              <a:t>гиря + тапочки + ракета =</a:t>
            </a:r>
            <a:r>
              <a:rPr lang="ru-RU" sz="4000" b="1" smtClean="0"/>
              <a:t>  </a:t>
            </a:r>
            <a:endParaRPr lang="ru-RU" sz="4000" smtClean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556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мышцы + катер =</a:t>
            </a:r>
            <a:r>
              <a:rPr lang="ru-RU" b="1"/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85800" y="2667000"/>
            <a:ext cx="4724400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рога + забор =</a:t>
            </a:r>
            <a:endParaRPr lang="ru-RU" sz="4000">
              <a:solidFill>
                <a:srgbClr val="000099"/>
              </a:solidFill>
            </a:endParaRPr>
          </a:p>
          <a:p>
            <a:endParaRPr lang="ru-RU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85800" y="35814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сова + баня + капуста =</a:t>
            </a:r>
            <a:endParaRPr lang="ru-RU">
              <a:solidFill>
                <a:srgbClr val="000099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62000" y="4572000"/>
            <a:ext cx="533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коза + лето + сова =</a:t>
            </a:r>
            <a:endParaRPr lang="ru-RU">
              <a:solidFill>
                <a:srgbClr val="000099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85800" y="5486400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сито + нива + царица =</a:t>
            </a:r>
            <a:endParaRPr lang="ru-RU" sz="4000">
              <a:solidFill>
                <a:srgbClr val="000099"/>
              </a:solidFill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239000" y="1143000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CC0000"/>
                </a:solidFill>
              </a:rPr>
              <a:t>гитара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181600" y="19050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CC0000"/>
                </a:solidFill>
              </a:rPr>
              <a:t>мышка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419600" y="26670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CC0000"/>
                </a:solidFill>
              </a:rPr>
              <a:t>роза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705600" y="358140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CC0000"/>
                </a:solidFill>
              </a:rPr>
              <a:t>собака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019800" y="4572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CC0000"/>
                </a:solidFill>
              </a:rPr>
              <a:t>колесо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705600" y="54864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CC0000"/>
                </a:solidFill>
              </a:rPr>
              <a:t>синица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9221" grpId="0"/>
      <p:bldP spid="9223" grpId="0"/>
      <p:bldP spid="9225" grpId="0"/>
      <p:bldP spid="9226" grpId="0"/>
      <p:bldP spid="9227" grpId="0"/>
      <p:bldP spid="9229" grpId="0"/>
      <p:bldP spid="9230" grpId="0"/>
      <p:bldP spid="9231" grpId="0"/>
      <p:bldP spid="9232" grpId="0"/>
      <p:bldP spid="9233" grpId="0"/>
      <p:bldP spid="92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7813"/>
            <a:ext cx="7162800" cy="941387"/>
          </a:xfrm>
        </p:spPr>
        <p:txBody>
          <a:bodyPr/>
          <a:lstStyle/>
          <a:p>
            <a:pPr algn="ctr" eaLnBrk="1" hangingPunct="1"/>
            <a:endParaRPr lang="ru-RU" sz="48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828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800" b="1" smtClean="0">
                <a:solidFill>
                  <a:srgbClr val="000099"/>
                </a:solidFill>
              </a:rPr>
              <a:t>гитара, мышка, роза, собака, колесо, синица</a:t>
            </a:r>
            <a:endParaRPr lang="ru-RU" sz="4800" smtClean="0">
              <a:solidFill>
                <a:srgbClr val="000099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143000" y="36576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CC0000"/>
                </a:solidFill>
              </a:rPr>
              <a:t>1 вариант</a:t>
            </a:r>
          </a:p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CC0000"/>
                </a:solidFill>
              </a:rPr>
              <a:t>Кто?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800600" y="37338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CC0000"/>
                </a:solidFill>
              </a:rPr>
              <a:t>2 вариант</a:t>
            </a:r>
          </a:p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CC0000"/>
                </a:solidFill>
              </a:rPr>
              <a:t>Что?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650</TotalTime>
  <Words>251</Words>
  <Application>Microsoft PowerPoint</Application>
  <PresentationFormat>Экран (4:3)</PresentationFormat>
  <Paragraphs>105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Garamond</vt:lpstr>
      <vt:lpstr>Wingdings</vt:lpstr>
      <vt:lpstr>Calibri</vt:lpstr>
      <vt:lpstr>Monotype Corsiva</vt:lpstr>
      <vt:lpstr>Times New Roman</vt:lpstr>
      <vt:lpstr>Segoe Script</vt:lpstr>
      <vt:lpstr>Corbel</vt:lpstr>
      <vt:lpstr>Край</vt:lpstr>
      <vt:lpstr>Слайд 1</vt:lpstr>
      <vt:lpstr>Чистописание</vt:lpstr>
      <vt:lpstr>Слайд 3</vt:lpstr>
      <vt:lpstr>Слайд 4</vt:lpstr>
      <vt:lpstr>Слайд 5</vt:lpstr>
      <vt:lpstr>Слайд 6</vt:lpstr>
      <vt:lpstr>Слайд 7</vt:lpstr>
      <vt:lpstr>Расшифруй слово</vt:lpstr>
      <vt:lpstr>Слайд 9</vt:lpstr>
      <vt:lpstr>Проверь  себя</vt:lpstr>
      <vt:lpstr>Волшебные превращения</vt:lpstr>
      <vt:lpstr>Домашнее задание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по  русскому  языку</dc:title>
  <dc:subject>имя  существительное</dc:subject>
  <dc:creator>Молчанова  М.А.</dc:creator>
  <cp:lastModifiedBy>Пользователь </cp:lastModifiedBy>
  <cp:revision>24</cp:revision>
  <cp:lastPrinted>1601-01-01T00:00:00Z</cp:lastPrinted>
  <dcterms:created xsi:type="dcterms:W3CDTF">1601-01-01T00:00:00Z</dcterms:created>
  <dcterms:modified xsi:type="dcterms:W3CDTF">2012-12-03T14:11:17Z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