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5" r:id="rId4"/>
    <p:sldId id="266" r:id="rId5"/>
    <p:sldId id="267" r:id="rId6"/>
    <p:sldId id="268" r:id="rId7"/>
    <p:sldId id="271" r:id="rId8"/>
    <p:sldId id="269" r:id="rId9"/>
    <p:sldId id="264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60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DCB53-5838-4BE6-928F-9461EB1A8D4C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4B644-87A4-475E-B305-8B40B09DC6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973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4B644-87A4-475E-B305-8B40B09DC67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8571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4B644-87A4-475E-B305-8B40B09DC67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5449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4B644-87A4-475E-B305-8B40B09DC67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5449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4B644-87A4-475E-B305-8B40B09DC67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5449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4B644-87A4-475E-B305-8B40B09DC67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5449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4B644-87A4-475E-B305-8B40B09DC67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5449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4B644-87A4-475E-B305-8B40B09DC67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5449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4B644-87A4-475E-B305-8B40B09DC67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5449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4B644-87A4-475E-B305-8B40B09DC67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5449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8D87-9A73-453C-9014-4DC0FD4536BA}" type="datetime1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0381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9D5F-BB8A-479C-8F68-DD59FEC5E685}" type="datetime1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086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225F-8160-4FC8-ABD4-E4802F29A333}" type="datetime1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307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8B3-94D9-4233-86D1-577F2AFFDD2A}" type="datetime1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985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F51D-9E6F-4729-9E0A-7D0B095A925C}" type="datetime1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549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FD49-D5B2-45DC-88FE-B9C989D88A55}" type="datetime1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933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5646-0076-4E0E-973B-498B6A45A8A7}" type="datetime1">
              <a:rPr lang="ru-RU" smtClean="0"/>
              <a:pPr/>
              <a:t>06.11.2013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835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0DEB-0ABF-4D64-AD91-AFFE53874AFB}" type="datetime1">
              <a:rPr lang="ru-RU" smtClean="0"/>
              <a:pPr/>
              <a:t>06.11.2013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421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24B0-2FF2-40E5-9846-49D46514C2EE}" type="datetime1">
              <a:rPr lang="ru-RU" smtClean="0"/>
              <a:pPr/>
              <a:t>06.11.2013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37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5926-5EE7-45F1-AD27-52E5B9963DAA}" type="datetime1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422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7E5B-6A53-4264-90FF-121C882E1B36}" type="datetime1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859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9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22189-3468-4A9E-AFDF-EF9391972AFF}" type="datetime1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302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wmf"/><Relationship Id="rId4" Type="http://schemas.openxmlformats.org/officeDocument/2006/relationships/hyperlink" Target="http://files.school-collection.edu.ru/dlrstore/865bd372-7396-4475-8660-1da15b100f56/%5BNS-RUS_2-10%5D_%5BQN_009%5D.sw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-429659" y="539827"/>
            <a:ext cx="8923663" cy="4847421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0160" b="11567"/>
          <a:stretch/>
        </p:blipFill>
        <p:spPr>
          <a:xfrm>
            <a:off x="4032173" y="3422416"/>
            <a:ext cx="5134406" cy="3475095"/>
          </a:xfrm>
          <a:prstGeom prst="rect">
            <a:avLst/>
          </a:prstGeom>
        </p:spPr>
      </p:pic>
      <p:sp>
        <p:nvSpPr>
          <p:cNvPr id="10" name="Блок-схема: процесс 9"/>
          <p:cNvSpPr/>
          <p:nvPr/>
        </p:nvSpPr>
        <p:spPr>
          <a:xfrm>
            <a:off x="7620000" y="5853912"/>
            <a:ext cx="1772355" cy="581431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12800" y="1011626"/>
            <a:ext cx="65169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Урок</a:t>
            </a:r>
          </a:p>
          <a:p>
            <a: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русского  языка</a:t>
            </a:r>
            <a:endParaRPr lang="ru-RU" sz="6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2800" y="3332869"/>
            <a:ext cx="345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12 </a:t>
            </a:r>
            <a:r>
              <a:rPr lang="ru-RU" sz="2400" b="1" dirty="0" smtClean="0">
                <a:solidFill>
                  <a:srgbClr val="0070C0"/>
                </a:solidFill>
              </a:rPr>
              <a:t>ноября 2013 года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61867" y="5962064"/>
            <a:ext cx="432506" cy="365125"/>
          </a:xfrm>
        </p:spPr>
        <p:txBody>
          <a:bodyPr/>
          <a:lstStyle/>
          <a:p>
            <a:fld id="{71807907-0516-454E-BB26-B94F1AAC7A81}" type="slidenum">
              <a:rPr lang="ru-RU" sz="1400" smtClean="0">
                <a:solidFill>
                  <a:srgbClr val="00B0F0"/>
                </a:solidFill>
              </a:rPr>
              <a:pPr/>
              <a:t>1</a:t>
            </a:fld>
            <a:endParaRPr lang="ru-RU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033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процесс 9"/>
          <p:cNvSpPr/>
          <p:nvPr/>
        </p:nvSpPr>
        <p:spPr>
          <a:xfrm>
            <a:off x="7608711" y="5978091"/>
            <a:ext cx="1772355" cy="581431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907" r="36432" b="34370"/>
          <a:stretch/>
        </p:blipFill>
        <p:spPr>
          <a:xfrm rot="20104988">
            <a:off x="6668861" y="5094655"/>
            <a:ext cx="3009731" cy="1683913"/>
          </a:xfrm>
          <a:prstGeom prst="rect">
            <a:avLst/>
          </a:prstGeom>
        </p:spPr>
      </p:pic>
      <p:sp>
        <p:nvSpPr>
          <p:cNvPr id="4" name="Блок-схема: процесс 3"/>
          <p:cNvSpPr/>
          <p:nvPr/>
        </p:nvSpPr>
        <p:spPr>
          <a:xfrm>
            <a:off x="246743" y="1915886"/>
            <a:ext cx="8723085" cy="3796291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Толстый, болтливый сильный, храбрый, дикий.</a:t>
            </a:r>
            <a:endParaRPr lang="ru-RU" sz="4400" b="1" dirty="0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ru-RU" i="1" dirty="0" smtClean="0"/>
              <a:t>Дв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i="1" dirty="0" smtClean="0"/>
              <a:t>на</a:t>
            </a:r>
            <a:r>
              <a:rPr lang="ru-RU" b="1" i="1" dirty="0" smtClean="0">
                <a:solidFill>
                  <a:srgbClr val="FF0000"/>
                </a:solidFill>
              </a:rPr>
              <a:t>д</a:t>
            </a:r>
            <a:r>
              <a:rPr lang="ru-RU" i="1" dirty="0" smtClean="0"/>
              <a:t>цатое</a:t>
            </a:r>
            <a:r>
              <a:rPr lang="ru-RU" i="1" dirty="0" smtClean="0"/>
              <a:t> </a:t>
            </a:r>
            <a:r>
              <a:rPr lang="ru-RU" i="1" dirty="0" smtClean="0"/>
              <a:t>н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i="1" dirty="0" smtClean="0"/>
              <a:t>ября.</a:t>
            </a:r>
            <a:endParaRPr lang="ru-RU" i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z="1400" smtClean="0">
                <a:solidFill>
                  <a:srgbClr val="00B0F0"/>
                </a:solidFill>
              </a:rPr>
              <a:pPr/>
              <a:t>2</a:t>
            </a:fld>
            <a:endParaRPr lang="ru-RU" sz="1400" dirty="0">
              <a:solidFill>
                <a:srgbClr val="00B0F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-688622" y="1456266"/>
            <a:ext cx="9832622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357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процесс 9"/>
          <p:cNvSpPr/>
          <p:nvPr/>
        </p:nvSpPr>
        <p:spPr>
          <a:xfrm>
            <a:off x="7608711" y="5978091"/>
            <a:ext cx="1772355" cy="581431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907" r="36432" b="34370"/>
          <a:stretch/>
        </p:blipFill>
        <p:spPr>
          <a:xfrm rot="20104988">
            <a:off x="6668861" y="5094655"/>
            <a:ext cx="3009731" cy="1683913"/>
          </a:xfrm>
          <a:prstGeom prst="rect">
            <a:avLst/>
          </a:prstGeom>
        </p:spPr>
      </p:pic>
      <p:sp>
        <p:nvSpPr>
          <p:cNvPr id="4" name="Блок-схема: процесс 3"/>
          <p:cNvSpPr/>
          <p:nvPr/>
        </p:nvSpPr>
        <p:spPr>
          <a:xfrm>
            <a:off x="246743" y="1915886"/>
            <a:ext cx="8723085" cy="3796291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Толстый толстяк, болтливый болтун,  сильный силач,  храбрый храбрец,  дикий дикарь.</a:t>
            </a:r>
            <a:endParaRPr lang="ru-RU" sz="4400" b="1" dirty="0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ru-RU" i="1" dirty="0" smtClean="0"/>
              <a:t>Дв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i="1" dirty="0" smtClean="0"/>
              <a:t>на</a:t>
            </a:r>
            <a:r>
              <a:rPr lang="ru-RU" b="1" i="1" dirty="0" smtClean="0">
                <a:solidFill>
                  <a:srgbClr val="FF0000"/>
                </a:solidFill>
              </a:rPr>
              <a:t>д</a:t>
            </a:r>
            <a:r>
              <a:rPr lang="ru-RU" i="1" dirty="0" smtClean="0"/>
              <a:t>цатое</a:t>
            </a:r>
            <a:r>
              <a:rPr lang="ru-RU" i="1" dirty="0" smtClean="0"/>
              <a:t> </a:t>
            </a:r>
            <a:r>
              <a:rPr lang="ru-RU" i="1" dirty="0" smtClean="0"/>
              <a:t>н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i="1" dirty="0" smtClean="0"/>
              <a:t>ября.</a:t>
            </a:r>
            <a:endParaRPr lang="ru-RU" i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z="1400" smtClean="0">
                <a:solidFill>
                  <a:srgbClr val="00B0F0"/>
                </a:solidFill>
              </a:rPr>
              <a:pPr/>
              <a:t>3</a:t>
            </a:fld>
            <a:endParaRPr lang="ru-RU" sz="1400" dirty="0">
              <a:solidFill>
                <a:srgbClr val="00B0F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-688622" y="1456266"/>
            <a:ext cx="9832622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223904">
            <a:off x="1335696" y="2598873"/>
            <a:ext cx="1044163" cy="693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223904">
            <a:off x="3279267" y="2729815"/>
            <a:ext cx="1159902" cy="531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223904">
            <a:off x="5326930" y="2712485"/>
            <a:ext cx="1044163" cy="582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223904">
            <a:off x="537239" y="3389134"/>
            <a:ext cx="923079" cy="520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223904">
            <a:off x="2554008" y="3419257"/>
            <a:ext cx="1044163" cy="51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223904">
            <a:off x="6656972" y="3392303"/>
            <a:ext cx="1205878" cy="557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223904">
            <a:off x="1786342" y="4052238"/>
            <a:ext cx="1044163" cy="578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223904">
            <a:off x="4231758" y="4191147"/>
            <a:ext cx="609495" cy="37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223904">
            <a:off x="5898111" y="4233920"/>
            <a:ext cx="609495" cy="278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223904">
            <a:off x="4827162" y="3514948"/>
            <a:ext cx="761425" cy="40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3572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процесс 9"/>
          <p:cNvSpPr/>
          <p:nvPr/>
        </p:nvSpPr>
        <p:spPr>
          <a:xfrm>
            <a:off x="7608711" y="5978091"/>
            <a:ext cx="1772355" cy="581431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907" r="36432" b="34370"/>
          <a:stretch/>
        </p:blipFill>
        <p:spPr>
          <a:xfrm rot="20104988">
            <a:off x="6668861" y="5094655"/>
            <a:ext cx="3009731" cy="1683913"/>
          </a:xfrm>
          <a:prstGeom prst="rect">
            <a:avLst/>
          </a:prstGeom>
        </p:spPr>
      </p:pic>
      <p:sp>
        <p:nvSpPr>
          <p:cNvPr id="4" name="Блок-схема: процесс 3"/>
          <p:cNvSpPr/>
          <p:nvPr/>
        </p:nvSpPr>
        <p:spPr>
          <a:xfrm>
            <a:off x="290287" y="1973943"/>
            <a:ext cx="8636000" cy="4180114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4800" b="1" dirty="0" smtClean="0"/>
              <a:t>..бед</a:t>
            </a:r>
            <a:r>
              <a:rPr lang="ru-RU" sz="4800" b="1" dirty="0" smtClean="0"/>
              <a:t>, </a:t>
            </a:r>
            <a:r>
              <a:rPr lang="ru-RU" sz="4800" b="1" dirty="0" smtClean="0"/>
              <a:t>уж..</a:t>
            </a:r>
            <a:r>
              <a:rPr lang="ru-RU" sz="4800" b="1" dirty="0" err="1" smtClean="0"/>
              <a:t>н</a:t>
            </a:r>
            <a:r>
              <a:rPr lang="ru-RU" sz="4800" b="1" dirty="0" smtClean="0"/>
              <a:t>, </a:t>
            </a:r>
            <a:r>
              <a:rPr lang="ru-RU" sz="4800" b="1" dirty="0" smtClean="0"/>
              <a:t>ст..лица</a:t>
            </a:r>
            <a:r>
              <a:rPr lang="ru-RU" sz="4800" b="1" dirty="0" smtClean="0"/>
              <a:t>, </a:t>
            </a:r>
            <a:r>
              <a:rPr lang="ru-RU" sz="4800" b="1" dirty="0" smtClean="0"/>
              <a:t>к..</a:t>
            </a:r>
            <a:r>
              <a:rPr lang="ru-RU" sz="4800" b="1" dirty="0" err="1" smtClean="0"/>
              <a:t>мпьют</a:t>
            </a:r>
            <a:r>
              <a:rPr lang="ru-RU" sz="4800" b="1" dirty="0" smtClean="0"/>
              <a:t>..</a:t>
            </a:r>
            <a:r>
              <a:rPr lang="ru-RU" sz="4800" b="1" dirty="0" err="1" smtClean="0"/>
              <a:t>р</a:t>
            </a:r>
            <a:r>
              <a:rPr lang="ru-RU" sz="4800" b="1" dirty="0" smtClean="0"/>
              <a:t>, </a:t>
            </a:r>
            <a:r>
              <a:rPr lang="ru-RU" sz="4800" b="1" dirty="0" smtClean="0"/>
              <a:t>п..</a:t>
            </a:r>
            <a:r>
              <a:rPr lang="ru-RU" sz="4800" b="1" dirty="0" err="1" smtClean="0"/>
              <a:t>трушка</a:t>
            </a:r>
            <a:r>
              <a:rPr lang="ru-RU" sz="4800" b="1" dirty="0" smtClean="0"/>
              <a:t>, </a:t>
            </a:r>
            <a:r>
              <a:rPr lang="ru-RU" sz="4800" b="1" dirty="0" err="1" smtClean="0"/>
              <a:t>ов</a:t>
            </a:r>
            <a:r>
              <a:rPr lang="ru-RU" sz="4800" b="1" dirty="0" smtClean="0"/>
              <a:t>..щи</a:t>
            </a:r>
            <a:r>
              <a:rPr lang="ru-RU" sz="4800" b="1" dirty="0" smtClean="0"/>
              <a:t>, </a:t>
            </a:r>
            <a:r>
              <a:rPr lang="ru-RU" sz="4800" b="1" dirty="0" smtClean="0"/>
              <a:t>г..</a:t>
            </a:r>
            <a:r>
              <a:rPr lang="ru-RU" sz="4800" b="1" dirty="0" err="1" smtClean="0"/>
              <a:t>рох</a:t>
            </a:r>
            <a:r>
              <a:rPr lang="ru-RU" sz="4800" b="1" dirty="0" smtClean="0"/>
              <a:t>, </a:t>
            </a:r>
            <a:r>
              <a:rPr lang="ru-RU" sz="4800" b="1" dirty="0" smtClean="0"/>
              <a:t>..</a:t>
            </a:r>
            <a:r>
              <a:rPr lang="ru-RU" sz="4800" b="1" dirty="0" err="1" smtClean="0"/>
              <a:t>гурец</a:t>
            </a:r>
            <a:r>
              <a:rPr lang="ru-RU" sz="4800" b="1" dirty="0" smtClean="0"/>
              <a:t>, </a:t>
            </a:r>
            <a:r>
              <a:rPr lang="ru-RU" sz="4800" b="1" dirty="0" smtClean="0"/>
              <a:t>п..м..</a:t>
            </a:r>
            <a:r>
              <a:rPr lang="ru-RU" sz="4800" b="1" dirty="0" err="1" smtClean="0"/>
              <a:t>дор</a:t>
            </a:r>
            <a:r>
              <a:rPr lang="ru-RU" sz="4800" b="1" dirty="0" smtClean="0"/>
              <a:t>, </a:t>
            </a:r>
            <a:r>
              <a:rPr lang="ru-RU" sz="4800" b="1" dirty="0" smtClean="0"/>
              <a:t>..г..род</a:t>
            </a:r>
            <a:r>
              <a:rPr lang="ru-RU" sz="4800" b="1" dirty="0" smtClean="0"/>
              <a:t>, </a:t>
            </a:r>
            <a:r>
              <a:rPr lang="ru-RU" sz="4800" b="1" dirty="0" err="1" smtClean="0"/>
              <a:t>вторн</a:t>
            </a:r>
            <a:r>
              <a:rPr lang="ru-RU" sz="4800" b="1" dirty="0" smtClean="0"/>
              <a:t>..к</a:t>
            </a:r>
            <a:r>
              <a:rPr lang="ru-RU" sz="4800" b="1" dirty="0" smtClean="0"/>
              <a:t>, </a:t>
            </a:r>
            <a:r>
              <a:rPr lang="ru-RU" sz="4800" b="1" dirty="0" smtClean="0"/>
              <a:t>тракт..р</a:t>
            </a:r>
            <a:r>
              <a:rPr lang="ru-RU" sz="4800" b="1" dirty="0" smtClean="0"/>
              <a:t>.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ru-RU" i="1" dirty="0" smtClean="0"/>
              <a:t>Дв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i="1" dirty="0" smtClean="0"/>
              <a:t>на</a:t>
            </a:r>
            <a:r>
              <a:rPr lang="ru-RU" b="1" i="1" dirty="0" smtClean="0">
                <a:solidFill>
                  <a:srgbClr val="FF0000"/>
                </a:solidFill>
              </a:rPr>
              <a:t>д</a:t>
            </a:r>
            <a:r>
              <a:rPr lang="ru-RU" i="1" dirty="0" smtClean="0"/>
              <a:t>цатое</a:t>
            </a:r>
            <a:r>
              <a:rPr lang="ru-RU" i="1" dirty="0" smtClean="0"/>
              <a:t> </a:t>
            </a:r>
            <a:r>
              <a:rPr lang="ru-RU" i="1" dirty="0" smtClean="0"/>
              <a:t>н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i="1" dirty="0" smtClean="0"/>
              <a:t>ября.</a:t>
            </a:r>
            <a:endParaRPr lang="ru-RU" i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z="1400" smtClean="0">
                <a:solidFill>
                  <a:srgbClr val="00B0F0"/>
                </a:solidFill>
              </a:rPr>
              <a:pPr/>
              <a:t>4</a:t>
            </a:fld>
            <a:endParaRPr lang="ru-RU" sz="1400" dirty="0">
              <a:solidFill>
                <a:srgbClr val="00B0F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-688622" y="1456266"/>
            <a:ext cx="9832622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357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процесс 9"/>
          <p:cNvSpPr/>
          <p:nvPr/>
        </p:nvSpPr>
        <p:spPr>
          <a:xfrm>
            <a:off x="7608711" y="5978091"/>
            <a:ext cx="1772355" cy="581431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907" r="36432" b="34370"/>
          <a:stretch/>
        </p:blipFill>
        <p:spPr>
          <a:xfrm rot="20104988">
            <a:off x="6668861" y="5094655"/>
            <a:ext cx="3009731" cy="1683913"/>
          </a:xfrm>
          <a:prstGeom prst="rect">
            <a:avLst/>
          </a:prstGeom>
        </p:spPr>
      </p:pic>
      <p:sp>
        <p:nvSpPr>
          <p:cNvPr id="4" name="Блок-схема: процесс 3"/>
          <p:cNvSpPr/>
          <p:nvPr/>
        </p:nvSpPr>
        <p:spPr>
          <a:xfrm>
            <a:off x="290287" y="1973943"/>
            <a:ext cx="8636000" cy="4180114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Суффикс – это маленькое слово.</a:t>
            </a:r>
            <a:r>
              <a:rPr lang="ru-RU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Суффикс - это часть слова.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ru-RU" i="1" dirty="0" smtClean="0"/>
              <a:t>Дв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i="1" dirty="0" smtClean="0"/>
              <a:t>на</a:t>
            </a:r>
            <a:r>
              <a:rPr lang="ru-RU" b="1" i="1" dirty="0" smtClean="0">
                <a:solidFill>
                  <a:srgbClr val="FF0000"/>
                </a:solidFill>
              </a:rPr>
              <a:t>д</a:t>
            </a:r>
            <a:r>
              <a:rPr lang="ru-RU" i="1" dirty="0" smtClean="0"/>
              <a:t>цатое</a:t>
            </a:r>
            <a:r>
              <a:rPr lang="ru-RU" i="1" dirty="0" smtClean="0"/>
              <a:t> </a:t>
            </a:r>
            <a:r>
              <a:rPr lang="ru-RU" i="1" dirty="0" smtClean="0"/>
              <a:t>н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i="1" dirty="0" smtClean="0"/>
              <a:t>ября.</a:t>
            </a:r>
            <a:endParaRPr lang="ru-RU" i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z="1400" smtClean="0">
                <a:solidFill>
                  <a:srgbClr val="00B0F0"/>
                </a:solidFill>
              </a:rPr>
              <a:pPr/>
              <a:t>5</a:t>
            </a:fld>
            <a:endParaRPr lang="ru-RU" sz="1400" dirty="0">
              <a:solidFill>
                <a:srgbClr val="00B0F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-688622" y="1456266"/>
            <a:ext cx="9832622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357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процесс 9"/>
          <p:cNvSpPr/>
          <p:nvPr/>
        </p:nvSpPr>
        <p:spPr>
          <a:xfrm>
            <a:off x="7608711" y="5978091"/>
            <a:ext cx="1772355" cy="581431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907" r="36432" b="34370"/>
          <a:stretch/>
        </p:blipFill>
        <p:spPr>
          <a:xfrm rot="20104988">
            <a:off x="6668861" y="5094655"/>
            <a:ext cx="3009731" cy="1683913"/>
          </a:xfrm>
          <a:prstGeom prst="rect">
            <a:avLst/>
          </a:prstGeom>
        </p:spPr>
      </p:pic>
      <p:sp>
        <p:nvSpPr>
          <p:cNvPr id="4" name="Блок-схема: процесс 3"/>
          <p:cNvSpPr/>
          <p:nvPr/>
        </p:nvSpPr>
        <p:spPr>
          <a:xfrm>
            <a:off x="290287" y="1973943"/>
            <a:ext cx="8636000" cy="4180114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Суффикс служит для образования новых слов.</a:t>
            </a:r>
            <a:br>
              <a:rPr lang="ru-RU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br>
              <a:rPr lang="ru-RU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Суффикс служит для связи слов в предложении.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ru-RU" i="1" dirty="0" smtClean="0"/>
              <a:t>Дв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i="1" dirty="0" smtClean="0"/>
              <a:t>на</a:t>
            </a:r>
            <a:r>
              <a:rPr lang="ru-RU" b="1" i="1" dirty="0" smtClean="0">
                <a:solidFill>
                  <a:srgbClr val="FF0000"/>
                </a:solidFill>
              </a:rPr>
              <a:t>д</a:t>
            </a:r>
            <a:r>
              <a:rPr lang="ru-RU" i="1" dirty="0" smtClean="0"/>
              <a:t>цатое</a:t>
            </a:r>
            <a:r>
              <a:rPr lang="ru-RU" i="1" dirty="0" smtClean="0"/>
              <a:t> </a:t>
            </a:r>
            <a:r>
              <a:rPr lang="ru-RU" i="1" dirty="0" smtClean="0"/>
              <a:t>н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i="1" dirty="0" smtClean="0"/>
              <a:t>ября.</a:t>
            </a:r>
            <a:endParaRPr lang="ru-RU" i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z="1400" smtClean="0">
                <a:solidFill>
                  <a:srgbClr val="00B0F0"/>
                </a:solidFill>
              </a:rPr>
              <a:pPr/>
              <a:t>6</a:t>
            </a:fld>
            <a:endParaRPr lang="ru-RU" sz="1400" dirty="0">
              <a:solidFill>
                <a:srgbClr val="00B0F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-688622" y="1456266"/>
            <a:ext cx="9832622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357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процесс 9"/>
          <p:cNvSpPr/>
          <p:nvPr/>
        </p:nvSpPr>
        <p:spPr>
          <a:xfrm>
            <a:off x="7608711" y="5978091"/>
            <a:ext cx="1772355" cy="581431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907" r="36432" b="34370"/>
          <a:stretch/>
        </p:blipFill>
        <p:spPr>
          <a:xfrm rot="20104988">
            <a:off x="6668861" y="5094655"/>
            <a:ext cx="3009731" cy="1683913"/>
          </a:xfrm>
          <a:prstGeom prst="rect">
            <a:avLst/>
          </a:prstGeom>
        </p:spPr>
      </p:pic>
      <p:sp>
        <p:nvSpPr>
          <p:cNvPr id="4" name="Блок-схема: процесс 3"/>
          <p:cNvSpPr/>
          <p:nvPr/>
        </p:nvSpPr>
        <p:spPr>
          <a:xfrm>
            <a:off x="290287" y="1973943"/>
            <a:ext cx="8636000" cy="4180114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Суффикс стоит перед корнем.</a:t>
            </a:r>
            <a:br>
              <a:rPr lang="ru-RU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Суффикс стоит после корня.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ru-RU" i="1" dirty="0" smtClean="0"/>
              <a:t>Дв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i="1" dirty="0" smtClean="0"/>
              <a:t>на</a:t>
            </a:r>
            <a:r>
              <a:rPr lang="ru-RU" b="1" i="1" dirty="0" smtClean="0">
                <a:solidFill>
                  <a:srgbClr val="FF0000"/>
                </a:solidFill>
              </a:rPr>
              <a:t>д</a:t>
            </a:r>
            <a:r>
              <a:rPr lang="ru-RU" i="1" dirty="0" smtClean="0"/>
              <a:t>цатое</a:t>
            </a:r>
            <a:r>
              <a:rPr lang="ru-RU" i="1" dirty="0" smtClean="0"/>
              <a:t> </a:t>
            </a:r>
            <a:r>
              <a:rPr lang="ru-RU" i="1" dirty="0" smtClean="0"/>
              <a:t>н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i="1" dirty="0" smtClean="0"/>
              <a:t>ября.</a:t>
            </a:r>
            <a:endParaRPr lang="ru-RU" i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z="1400" smtClean="0">
                <a:solidFill>
                  <a:srgbClr val="00B0F0"/>
                </a:solidFill>
              </a:rPr>
              <a:pPr/>
              <a:t>7</a:t>
            </a:fld>
            <a:endParaRPr lang="ru-RU" sz="1400" dirty="0">
              <a:solidFill>
                <a:srgbClr val="00B0F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-688622" y="1456266"/>
            <a:ext cx="9832622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357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процесс 9"/>
          <p:cNvSpPr/>
          <p:nvPr/>
        </p:nvSpPr>
        <p:spPr>
          <a:xfrm>
            <a:off x="7608711" y="5978091"/>
            <a:ext cx="1772355" cy="581431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907" r="36432" b="34370"/>
          <a:stretch/>
        </p:blipFill>
        <p:spPr>
          <a:xfrm rot="20104988">
            <a:off x="6668861" y="5094655"/>
            <a:ext cx="3009731" cy="1683913"/>
          </a:xfrm>
          <a:prstGeom prst="rect">
            <a:avLst/>
          </a:prstGeom>
        </p:spPr>
      </p:pic>
      <p:sp>
        <p:nvSpPr>
          <p:cNvPr id="4" name="Блок-схема: процесс 3"/>
          <p:cNvSpPr/>
          <p:nvPr/>
        </p:nvSpPr>
        <p:spPr>
          <a:xfrm>
            <a:off x="290287" y="1973943"/>
            <a:ext cx="8636000" cy="4180114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ru-RU" i="1" dirty="0" smtClean="0"/>
              <a:t>Дв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i="1" dirty="0" smtClean="0"/>
              <a:t>на</a:t>
            </a:r>
            <a:r>
              <a:rPr lang="ru-RU" b="1" i="1" dirty="0" smtClean="0">
                <a:solidFill>
                  <a:srgbClr val="FF0000"/>
                </a:solidFill>
              </a:rPr>
              <a:t>д</a:t>
            </a:r>
            <a:r>
              <a:rPr lang="ru-RU" i="1" dirty="0" smtClean="0"/>
              <a:t>цатое</a:t>
            </a:r>
            <a:r>
              <a:rPr lang="ru-RU" i="1" dirty="0" smtClean="0"/>
              <a:t> </a:t>
            </a:r>
            <a:r>
              <a:rPr lang="ru-RU" i="1" dirty="0" smtClean="0"/>
              <a:t>н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i="1" dirty="0" smtClean="0"/>
              <a:t>ября.</a:t>
            </a:r>
            <a:endParaRPr lang="ru-RU" i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z="1400" smtClean="0">
                <a:solidFill>
                  <a:srgbClr val="00B0F0"/>
                </a:solidFill>
              </a:rPr>
              <a:pPr/>
              <a:t>8</a:t>
            </a:fld>
            <a:endParaRPr lang="ru-RU" sz="1400" dirty="0">
              <a:solidFill>
                <a:srgbClr val="00B0F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-688622" y="1456266"/>
            <a:ext cx="9832622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5" descr="J019936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55056" y="1563007"/>
            <a:ext cx="4016375" cy="482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357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процесс 9"/>
          <p:cNvSpPr/>
          <p:nvPr/>
        </p:nvSpPr>
        <p:spPr>
          <a:xfrm>
            <a:off x="7608711" y="5978091"/>
            <a:ext cx="1772355" cy="581431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907" r="36432" b="34370"/>
          <a:stretch/>
        </p:blipFill>
        <p:spPr>
          <a:xfrm rot="20104988">
            <a:off x="6668861" y="5094655"/>
            <a:ext cx="3009731" cy="1683913"/>
          </a:xfrm>
          <a:prstGeom prst="rect">
            <a:avLst/>
          </a:prstGeom>
        </p:spPr>
      </p:pic>
      <p:sp>
        <p:nvSpPr>
          <p:cNvPr id="4" name="Блок-схема: процесс 3"/>
          <p:cNvSpPr/>
          <p:nvPr/>
        </p:nvSpPr>
        <p:spPr>
          <a:xfrm>
            <a:off x="609600" y="1973944"/>
            <a:ext cx="8360229" cy="3738234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Уважайте мнение друг друга.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Говорите по очереди.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 согласен – предлагай!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ru-RU" i="1" dirty="0" smtClean="0"/>
              <a:t>Дв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i="1" dirty="0" smtClean="0"/>
              <a:t>на</a:t>
            </a:r>
            <a:r>
              <a:rPr lang="ru-RU" b="1" i="1" dirty="0" smtClean="0">
                <a:solidFill>
                  <a:srgbClr val="FF0000"/>
                </a:solidFill>
              </a:rPr>
              <a:t>д</a:t>
            </a:r>
            <a:r>
              <a:rPr lang="ru-RU" i="1" dirty="0" smtClean="0"/>
              <a:t>цатое</a:t>
            </a:r>
            <a:r>
              <a:rPr lang="ru-RU" i="1" dirty="0" smtClean="0"/>
              <a:t> </a:t>
            </a:r>
            <a:r>
              <a:rPr lang="ru-RU" i="1" dirty="0" smtClean="0"/>
              <a:t>н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i="1" dirty="0" smtClean="0"/>
              <a:t>ября.</a:t>
            </a:r>
            <a:endParaRPr lang="ru-RU" i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z="1400" smtClean="0">
                <a:solidFill>
                  <a:srgbClr val="00B0F0"/>
                </a:solidFill>
              </a:rPr>
              <a:pPr/>
              <a:t>9</a:t>
            </a:fld>
            <a:endParaRPr lang="ru-RU" sz="1400" dirty="0">
              <a:solidFill>
                <a:srgbClr val="00B0F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-688622" y="1456266"/>
            <a:ext cx="9832622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5" descr="J01993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55056" y="1563007"/>
            <a:ext cx="4016375" cy="482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357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44c5f19aee541358911e23a1e57cf2cf1ad38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156</Words>
  <Application>Microsoft Office PowerPoint</Application>
  <PresentationFormat>Экран (4:3)</PresentationFormat>
  <Paragraphs>38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Двенадцатое ноября.</vt:lpstr>
      <vt:lpstr>Двенадцатое ноября.</vt:lpstr>
      <vt:lpstr>Двенадцатое ноября.</vt:lpstr>
      <vt:lpstr>Двенадцатое ноября.</vt:lpstr>
      <vt:lpstr>Двенадцатое ноября.</vt:lpstr>
      <vt:lpstr>Двенадцатое ноября.</vt:lpstr>
      <vt:lpstr>Двенадцатое ноября.</vt:lpstr>
      <vt:lpstr>Двенадцатое ноября.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Учитель</cp:lastModifiedBy>
  <cp:revision>29</cp:revision>
  <dcterms:created xsi:type="dcterms:W3CDTF">2013-06-20T13:52:17Z</dcterms:created>
  <dcterms:modified xsi:type="dcterms:W3CDTF">2013-11-06T09:14:43Z</dcterms:modified>
</cp:coreProperties>
</file>