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DCB53-5838-4BE6-928F-9461EB1A8D4C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4B644-87A4-475E-B305-8B40B09DC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35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57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4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60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2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4B644-87A4-475E-B305-8B40B09DC6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8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8D87-9A73-453C-9014-4DC0FD4536BA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8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9D5F-BB8A-479C-8F68-DD59FEC5E685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6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225F-8160-4FC8-ABD4-E4802F29A333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F8B3-94D9-4233-86D1-577F2AFFDD2A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5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F51D-9E6F-4729-9E0A-7D0B095A925C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9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FD49-D5B2-45DC-88FE-B9C989D88A55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3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5646-0076-4E0E-973B-498B6A45A8A7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0DEB-0ABF-4D64-AD91-AFFE53874AFB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1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24B0-2FF2-40E5-9846-49D46514C2EE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5926-5EE7-45F1-AD27-52E5B9963DAA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2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7E5B-6A53-4264-90FF-121C882E1B36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9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2189-3468-4A9E-AFDF-EF9391972AFF}" type="datetime1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907-0516-454E-BB26-B94F1AAC7A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2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-429659" y="539827"/>
            <a:ext cx="8923663" cy="484742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60" b="11567"/>
          <a:stretch/>
        </p:blipFill>
        <p:spPr>
          <a:xfrm>
            <a:off x="4032173" y="3422416"/>
            <a:ext cx="5134406" cy="3475095"/>
          </a:xfrm>
          <a:prstGeom prst="rect">
            <a:avLst/>
          </a:prstGeom>
        </p:spPr>
      </p:pic>
      <p:sp>
        <p:nvSpPr>
          <p:cNvPr id="10" name="Блок-схема: процесс 9"/>
          <p:cNvSpPr/>
          <p:nvPr/>
        </p:nvSpPr>
        <p:spPr>
          <a:xfrm>
            <a:off x="7620000" y="5853912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12800" y="1011626"/>
            <a:ext cx="651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Урок</a:t>
            </a:r>
          </a:p>
          <a:p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русского  языка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2800" y="3332869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 декабря 2013 года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161867" y="5962064"/>
            <a:ext cx="432506" cy="365125"/>
          </a:xfrm>
        </p:spPr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1</a:t>
            </a:fld>
            <a:endParaRPr lang="ru-RU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61611" y="1834528"/>
            <a:ext cx="8882390" cy="4329806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sz="3600" dirty="0"/>
              <a:t>Солнце село, но в </a:t>
            </a:r>
            <a:r>
              <a:rPr lang="ru-RU" sz="3600" dirty="0" smtClean="0"/>
              <a:t>л…су </a:t>
            </a:r>
            <a:r>
              <a:rPr lang="ru-RU" sz="3600" dirty="0"/>
              <a:t>ещё </a:t>
            </a:r>
            <a:r>
              <a:rPr lang="ru-RU" sz="3600" dirty="0" err="1" smtClean="0"/>
              <a:t>св</a:t>
            </a:r>
            <a:r>
              <a:rPr lang="ru-RU" sz="3600" dirty="0" smtClean="0"/>
              <a:t>…</a:t>
            </a:r>
            <a:r>
              <a:rPr lang="ru-RU" sz="3600" dirty="0" err="1" smtClean="0"/>
              <a:t>тло</a:t>
            </a:r>
            <a:r>
              <a:rPr lang="ru-RU" sz="3600" dirty="0"/>
              <a:t>. Птицы болтливо </a:t>
            </a:r>
            <a:r>
              <a:rPr lang="ru-RU" sz="3600" dirty="0" smtClean="0"/>
              <a:t>л…</a:t>
            </a:r>
            <a:r>
              <a:rPr lang="ru-RU" sz="3600" dirty="0" err="1" smtClean="0"/>
              <a:t>печут</a:t>
            </a:r>
            <a:r>
              <a:rPr lang="ru-RU" sz="3600" dirty="0"/>
              <a:t>. </a:t>
            </a:r>
            <a:r>
              <a:rPr lang="ru-RU" sz="3600" dirty="0" smtClean="0"/>
              <a:t>М…</a:t>
            </a:r>
            <a:r>
              <a:rPr lang="ru-RU" sz="3600" dirty="0" err="1" smtClean="0"/>
              <a:t>лодая</a:t>
            </a:r>
            <a:r>
              <a:rPr lang="ru-RU" sz="3600" dirty="0" smtClean="0"/>
              <a:t> </a:t>
            </a:r>
            <a:r>
              <a:rPr lang="ru-RU" sz="3600" dirty="0" err="1" smtClean="0"/>
              <a:t>тр</a:t>
            </a:r>
            <a:r>
              <a:rPr lang="ru-RU" sz="3600" dirty="0" smtClean="0"/>
              <a:t>…</a:t>
            </a:r>
            <a:r>
              <a:rPr lang="ru-RU" sz="3600" dirty="0" err="1" smtClean="0"/>
              <a:t>ва</a:t>
            </a:r>
            <a:r>
              <a:rPr lang="ru-RU" sz="3600" dirty="0" smtClean="0"/>
              <a:t> </a:t>
            </a:r>
            <a:r>
              <a:rPr lang="ru-RU" sz="3600" dirty="0"/>
              <a:t>блестит </a:t>
            </a:r>
            <a:r>
              <a:rPr lang="ru-RU" sz="3600" dirty="0" smtClean="0"/>
              <a:t>в…</a:t>
            </a:r>
            <a:r>
              <a:rPr lang="ru-RU" sz="3600" dirty="0" err="1" smtClean="0"/>
              <a:t>сёлым</a:t>
            </a:r>
            <a:r>
              <a:rPr lang="ru-RU" sz="3600" dirty="0" smtClean="0"/>
              <a:t> </a:t>
            </a:r>
            <a:r>
              <a:rPr lang="ru-RU" sz="3600" dirty="0"/>
              <a:t>блеском изумруда. Алый свет </a:t>
            </a:r>
            <a:r>
              <a:rPr lang="ru-RU" sz="3600" dirty="0" smtClean="0"/>
              <a:t>в…черней </a:t>
            </a:r>
            <a:r>
              <a:rPr lang="ru-RU" sz="3600" dirty="0"/>
              <a:t>зари медленно </a:t>
            </a:r>
            <a:r>
              <a:rPr lang="ru-RU" sz="3600" dirty="0" err="1" smtClean="0"/>
              <a:t>ск</a:t>
            </a:r>
            <a:r>
              <a:rPr lang="ru-RU" sz="3600" dirty="0" smtClean="0"/>
              <a:t>…</a:t>
            </a:r>
            <a:r>
              <a:rPr lang="ru-RU" sz="3600" dirty="0" err="1" smtClean="0"/>
              <a:t>льзит</a:t>
            </a:r>
            <a:r>
              <a:rPr lang="ru-RU" sz="3600" dirty="0" smtClean="0"/>
              <a:t> </a:t>
            </a:r>
            <a:r>
              <a:rPr lang="ru-RU" sz="3600" dirty="0"/>
              <a:t>по </a:t>
            </a:r>
            <a:r>
              <a:rPr lang="ru-RU" sz="3600" dirty="0" smtClean="0"/>
              <a:t>к…</a:t>
            </a:r>
            <a:r>
              <a:rPr lang="ru-RU" sz="3600" dirty="0" err="1" smtClean="0"/>
              <a:t>рням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ru-RU" sz="3600" dirty="0" err="1" smtClean="0"/>
              <a:t>ств</a:t>
            </a:r>
            <a:r>
              <a:rPr lang="ru-RU" sz="3600" dirty="0" smtClean="0"/>
              <a:t>…лам д…</a:t>
            </a:r>
            <a:r>
              <a:rPr lang="ru-RU" sz="3600" dirty="0" err="1" smtClean="0"/>
              <a:t>ревьев</a:t>
            </a:r>
            <a:r>
              <a:rPr lang="ru-RU" sz="3600" dirty="0"/>
              <a:t>. Вот и самые </a:t>
            </a:r>
            <a:r>
              <a:rPr lang="ru-RU" sz="3600" dirty="0" smtClean="0"/>
              <a:t>в…</a:t>
            </a:r>
            <a:r>
              <a:rPr lang="ru-RU" sz="3600" dirty="0" err="1" smtClean="0"/>
              <a:t>рхушки</a:t>
            </a:r>
            <a:r>
              <a:rPr lang="ru-RU" sz="3600" dirty="0" smtClean="0"/>
              <a:t> </a:t>
            </a:r>
            <a:r>
              <a:rPr lang="ru-RU" sz="3600" dirty="0"/>
              <a:t>потускнели. Румяное небо </a:t>
            </a:r>
            <a:r>
              <a:rPr lang="ru-RU" sz="3600" dirty="0" smtClean="0"/>
              <a:t>с…</a:t>
            </a:r>
            <a:r>
              <a:rPr lang="ru-RU" sz="3600" dirty="0" err="1" smtClean="0"/>
              <a:t>неет</a:t>
            </a:r>
            <a:r>
              <a:rPr lang="ru-RU" sz="3600" dirty="0"/>
              <a:t>. </a:t>
            </a:r>
            <a:r>
              <a:rPr lang="ru-RU" sz="3600" dirty="0" smtClean="0"/>
              <a:t>Л…</a:t>
            </a:r>
            <a:r>
              <a:rPr lang="ru-RU" sz="3600" dirty="0" err="1" smtClean="0"/>
              <a:t>сной</a:t>
            </a:r>
            <a:r>
              <a:rPr lang="ru-RU" sz="3600" dirty="0" smtClean="0"/>
              <a:t> </a:t>
            </a:r>
            <a:r>
              <a:rPr lang="ru-RU" sz="3600" dirty="0"/>
              <a:t>запах усиливается.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Вт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рое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д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2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935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61611" y="1834528"/>
            <a:ext cx="8882390" cy="4329806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 </a:t>
            </a:r>
            <a:r>
              <a:rPr lang="ru-RU" sz="3600" dirty="0"/>
              <a:t>Солнце село, но в </a:t>
            </a:r>
            <a:r>
              <a:rPr lang="ru-RU" sz="3600" dirty="0" smtClean="0"/>
              <a:t>лесу </a:t>
            </a:r>
            <a:r>
              <a:rPr lang="ru-RU" sz="3600" dirty="0"/>
              <a:t>ещё </a:t>
            </a:r>
            <a:r>
              <a:rPr lang="ru-RU" sz="3600" dirty="0" smtClean="0"/>
              <a:t>св</a:t>
            </a:r>
            <a:r>
              <a:rPr lang="ru-RU" sz="3600" dirty="0"/>
              <a:t>е</a:t>
            </a:r>
            <a:r>
              <a:rPr lang="ru-RU" sz="3600" dirty="0" smtClean="0"/>
              <a:t>тло</a:t>
            </a:r>
            <a:r>
              <a:rPr lang="ru-RU" sz="3600" dirty="0"/>
              <a:t>. Птицы болтливо </a:t>
            </a:r>
            <a:r>
              <a:rPr lang="ru-RU" sz="3600" dirty="0" smtClean="0"/>
              <a:t>лепечут</a:t>
            </a:r>
            <a:r>
              <a:rPr lang="ru-RU" sz="3600" dirty="0"/>
              <a:t>. </a:t>
            </a:r>
            <a:r>
              <a:rPr lang="ru-RU" sz="3600" dirty="0" smtClean="0"/>
              <a:t>Молодая тр</a:t>
            </a:r>
            <a:r>
              <a:rPr lang="ru-RU" sz="3600" dirty="0"/>
              <a:t>а</a:t>
            </a:r>
            <a:r>
              <a:rPr lang="ru-RU" sz="3600" dirty="0" smtClean="0"/>
              <a:t>ва </a:t>
            </a:r>
            <a:r>
              <a:rPr lang="ru-RU" sz="3600" dirty="0"/>
              <a:t>блестит </a:t>
            </a:r>
            <a:r>
              <a:rPr lang="ru-RU" sz="3600" dirty="0" smtClean="0"/>
              <a:t>весёлым </a:t>
            </a:r>
            <a:r>
              <a:rPr lang="ru-RU" sz="3600" dirty="0"/>
              <a:t>блеском изумруда. Алый свет </a:t>
            </a:r>
            <a:r>
              <a:rPr lang="ru-RU" sz="3600" dirty="0" smtClean="0"/>
              <a:t>вечерней </a:t>
            </a:r>
            <a:r>
              <a:rPr lang="ru-RU" sz="3600" dirty="0"/>
              <a:t>зари медленно </a:t>
            </a:r>
            <a:r>
              <a:rPr lang="ru-RU" sz="3600" dirty="0" smtClean="0"/>
              <a:t>ск</a:t>
            </a:r>
            <a:r>
              <a:rPr lang="ru-RU" sz="3600" dirty="0"/>
              <a:t>о</a:t>
            </a:r>
            <a:r>
              <a:rPr lang="ru-RU" sz="3600" dirty="0" smtClean="0"/>
              <a:t>льзит </a:t>
            </a:r>
            <a:r>
              <a:rPr lang="ru-RU" sz="3600" dirty="0"/>
              <a:t>по </a:t>
            </a:r>
            <a:r>
              <a:rPr lang="ru-RU" sz="3600" dirty="0" smtClean="0"/>
              <a:t>корням </a:t>
            </a:r>
            <a:r>
              <a:rPr lang="ru-RU" sz="3600" dirty="0"/>
              <a:t>и </a:t>
            </a:r>
            <a:r>
              <a:rPr lang="ru-RU" sz="3600" dirty="0" smtClean="0"/>
              <a:t>ств</a:t>
            </a:r>
            <a:r>
              <a:rPr lang="ru-RU" sz="3600" dirty="0"/>
              <a:t>о</a:t>
            </a:r>
            <a:r>
              <a:rPr lang="ru-RU" sz="3600" dirty="0" smtClean="0"/>
              <a:t>лам деревьев</a:t>
            </a:r>
            <a:r>
              <a:rPr lang="ru-RU" sz="3600" dirty="0"/>
              <a:t>. Вот и самые </a:t>
            </a:r>
            <a:r>
              <a:rPr lang="ru-RU" sz="3600" dirty="0" smtClean="0"/>
              <a:t>верхушки </a:t>
            </a:r>
            <a:r>
              <a:rPr lang="ru-RU" sz="3600" dirty="0"/>
              <a:t>потускнели. Румяное небо </a:t>
            </a:r>
            <a:r>
              <a:rPr lang="ru-RU" sz="3600" dirty="0" smtClean="0"/>
              <a:t>синеет</a:t>
            </a:r>
            <a:r>
              <a:rPr lang="ru-RU" sz="3600" dirty="0"/>
              <a:t>. </a:t>
            </a:r>
            <a:r>
              <a:rPr lang="ru-RU" sz="3600" dirty="0" smtClean="0"/>
              <a:t>Лесной </a:t>
            </a:r>
            <a:r>
              <a:rPr lang="ru-RU" sz="3600" dirty="0"/>
              <a:t>запах усиливается.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Вт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рое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д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3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935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61611" y="1834528"/>
            <a:ext cx="8882390" cy="4329806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3600" dirty="0"/>
              <a:t>- Отгадайте загадку.</a:t>
            </a:r>
          </a:p>
          <a:p>
            <a:pPr algn="ctr"/>
            <a:r>
              <a:rPr lang="ru-RU" sz="3600" b="1" dirty="0"/>
              <a:t>Весь я сделан из железа,</a:t>
            </a:r>
          </a:p>
          <a:p>
            <a:pPr algn="ctr"/>
            <a:r>
              <a:rPr lang="ru-RU" sz="3600" b="1" dirty="0"/>
              <a:t>У меня ни ног, ни рук.</a:t>
            </a:r>
          </a:p>
          <a:p>
            <a:pPr algn="ctr"/>
            <a:r>
              <a:rPr lang="ru-RU" sz="3600" b="1" dirty="0"/>
              <a:t>Я по шляпку в доску влезу,</a:t>
            </a:r>
          </a:p>
          <a:p>
            <a:pPr algn="ctr"/>
            <a:r>
              <a:rPr lang="ru-RU" sz="3600" b="1" dirty="0"/>
              <a:t>А по мне все стук да стук. </a:t>
            </a:r>
            <a:endParaRPr lang="ru-RU" sz="6000" b="1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Вт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рое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д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4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935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процесс 9"/>
          <p:cNvSpPr/>
          <p:nvPr/>
        </p:nvSpPr>
        <p:spPr>
          <a:xfrm>
            <a:off x="7608711" y="5978091"/>
            <a:ext cx="1772355" cy="581431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07" r="36432" b="34370"/>
          <a:stretch/>
        </p:blipFill>
        <p:spPr>
          <a:xfrm rot="20104988">
            <a:off x="6668861" y="5094655"/>
            <a:ext cx="3009731" cy="1683913"/>
          </a:xfrm>
          <a:prstGeom prst="rect">
            <a:avLst/>
          </a:prstGeom>
        </p:spPr>
      </p:pic>
      <p:sp>
        <p:nvSpPr>
          <p:cNvPr id="4" name="Блок-схема: процесс 3"/>
          <p:cNvSpPr/>
          <p:nvPr/>
        </p:nvSpPr>
        <p:spPr>
          <a:xfrm>
            <a:off x="261611" y="1834528"/>
            <a:ext cx="8882390" cy="4329806"/>
          </a:xfrm>
          <a:prstGeom prst="flowChartProcess">
            <a:avLst/>
          </a:prstGeom>
          <a:solidFill>
            <a:schemeClr val="lt1">
              <a:alpha val="53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5400" dirty="0" smtClean="0"/>
              <a:t>     </a:t>
            </a:r>
            <a:r>
              <a:rPr lang="ru-RU" sz="6600" dirty="0" smtClean="0"/>
              <a:t>Гвоз</a:t>
            </a:r>
            <a:r>
              <a:rPr lang="ru-RU" sz="6600" b="1" i="1" u="sng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ь</a:t>
            </a:r>
            <a:endParaRPr lang="ru-RU" sz="28700" b="1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b="1" i="1" dirty="0" smtClean="0"/>
              <a:t>Вт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b="1" i="1" dirty="0" smtClean="0"/>
              <a:t>рое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/>
              <a:t>д</a:t>
            </a:r>
            <a:r>
              <a:rPr lang="ru-RU" b="1" i="1" dirty="0" smtClean="0">
                <a:solidFill>
                  <a:srgbClr val="FF0000"/>
                </a:solidFill>
              </a:rPr>
              <a:t>е</a:t>
            </a:r>
            <a:r>
              <a:rPr lang="ru-RU" b="1" i="1" dirty="0" smtClean="0"/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b="1" i="1" dirty="0" smtClean="0"/>
              <a:t>бря.</a:t>
            </a:r>
            <a:endParaRPr lang="ru-RU" i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07907-0516-454E-BB26-B94F1AAC7A81}" type="slidenum">
              <a:rPr lang="ru-RU" sz="1400" smtClean="0">
                <a:solidFill>
                  <a:srgbClr val="00B0F0"/>
                </a:solidFill>
              </a:rPr>
              <a:pPr/>
              <a:t>5</a:t>
            </a:fld>
            <a:endParaRPr lang="ru-RU" sz="1400" dirty="0">
              <a:solidFill>
                <a:srgbClr val="00B0F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-688622" y="1456266"/>
            <a:ext cx="983262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239350"/>
            <a:ext cx="261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30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44c5f19aee541358911e23a1e57cf2cf1ad38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163</Words>
  <Application>Microsoft Office PowerPoint</Application>
  <PresentationFormat>Экран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Второе декабря.</vt:lpstr>
      <vt:lpstr>Второе декабря.</vt:lpstr>
      <vt:lpstr>Второе декабря.</vt:lpstr>
      <vt:lpstr>Второе декабря.</vt:lpstr>
    </vt:vector>
  </TitlesOfParts>
  <Company>DNS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Наташа</cp:lastModifiedBy>
  <cp:revision>23</cp:revision>
  <dcterms:created xsi:type="dcterms:W3CDTF">2013-06-20T13:52:17Z</dcterms:created>
  <dcterms:modified xsi:type="dcterms:W3CDTF">2013-12-01T15:25:50Z</dcterms:modified>
</cp:coreProperties>
</file>