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9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C14897F-0255-4A63-9CC2-7390FEE94425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B88C4EF-F356-4CE6-9993-223EB02B9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4897F-0255-4A63-9CC2-7390FEE94425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88C4EF-F356-4CE6-9993-223EB02B9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C14897F-0255-4A63-9CC2-7390FEE94425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B88C4EF-F356-4CE6-9993-223EB02B9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4897F-0255-4A63-9CC2-7390FEE94425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88C4EF-F356-4CE6-9993-223EB02B9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C14897F-0255-4A63-9CC2-7390FEE94425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B88C4EF-F356-4CE6-9993-223EB02B9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4897F-0255-4A63-9CC2-7390FEE94425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88C4EF-F356-4CE6-9993-223EB02B9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4897F-0255-4A63-9CC2-7390FEE94425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88C4EF-F356-4CE6-9993-223EB02B9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4897F-0255-4A63-9CC2-7390FEE94425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88C4EF-F356-4CE6-9993-223EB02B9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C14897F-0255-4A63-9CC2-7390FEE94425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88C4EF-F356-4CE6-9993-223EB02B9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4897F-0255-4A63-9CC2-7390FEE94425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88C4EF-F356-4CE6-9993-223EB02B9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4897F-0255-4A63-9CC2-7390FEE94425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88C4EF-F356-4CE6-9993-223EB02B9A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C14897F-0255-4A63-9CC2-7390FEE94425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B88C4EF-F356-4CE6-9993-223EB02B9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Повторяем написание большой буквы и разделительного </a:t>
            </a:r>
            <a:r>
              <a:rPr lang="ru-RU" dirty="0" err="1" smtClean="0"/>
              <a:t>ь</a:t>
            </a:r>
            <a:r>
              <a:rPr lang="ru-RU" dirty="0" smtClean="0"/>
              <a:t> знака в словах.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322014" cy="1101248"/>
          </a:xfrm>
        </p:spPr>
        <p:txBody>
          <a:bodyPr/>
          <a:lstStyle/>
          <a:p>
            <a:r>
              <a:rPr lang="ru-RU" dirty="0" smtClean="0"/>
              <a:t>Урок русского языка </a:t>
            </a:r>
          </a:p>
          <a:p>
            <a:r>
              <a:rPr lang="ru-RU" dirty="0" smtClean="0"/>
              <a:t>Учитель: </a:t>
            </a:r>
            <a:r>
              <a:rPr lang="ru-RU" dirty="0" err="1" smtClean="0"/>
              <a:t>Баландина</a:t>
            </a:r>
            <a:r>
              <a:rPr lang="ru-RU" dirty="0" smtClean="0"/>
              <a:t> О.М.</a:t>
            </a:r>
            <a:endParaRPr lang="ru-RU" dirty="0"/>
          </a:p>
        </p:txBody>
      </p:sp>
      <p:pic>
        <p:nvPicPr>
          <p:cNvPr id="5" name="Рисунок 4" descr="рисунок 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149080"/>
            <a:ext cx="2102232" cy="2279693"/>
          </a:xfrm>
          <a:prstGeom prst="rect">
            <a:avLst/>
          </a:prstGeom>
        </p:spPr>
      </p:pic>
      <p:pic>
        <p:nvPicPr>
          <p:cNvPr id="6" name="Рисунок 5" descr="t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4293096"/>
            <a:ext cx="2016224" cy="187220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Закрепление </a:t>
            </a:r>
            <a:endParaRPr lang="ru-RU" dirty="0"/>
          </a:p>
        </p:txBody>
      </p:sp>
      <p:pic>
        <p:nvPicPr>
          <p:cNvPr id="4" name="Содержимое 3" descr="00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772816"/>
            <a:ext cx="7344816" cy="410445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Самостоятельная работа:</a:t>
            </a:r>
            <a:endParaRPr lang="ru-RU" dirty="0"/>
          </a:p>
        </p:txBody>
      </p:sp>
      <p:pic>
        <p:nvPicPr>
          <p:cNvPr id="4" name="Содержимое 3" descr="00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8FAF9"/>
              </a:clrFrom>
              <a:clrTo>
                <a:srgbClr val="F8FA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1700808"/>
            <a:ext cx="7272808" cy="3960440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C9E1C7"/>
              </a:clrFrom>
              <a:clrTo>
                <a:srgbClr val="C9E1C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2780928"/>
            <a:ext cx="6842728" cy="3590904"/>
          </a:xfrm>
          <a:prstGeom prst="rect">
            <a:avLst/>
          </a:prstGeom>
        </p:spPr>
      </p:pic>
      <p:pic>
        <p:nvPicPr>
          <p:cNvPr id="3" name="Рисунок 2" descr="Рисунок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836712"/>
            <a:ext cx="6912768" cy="1728192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836712"/>
            <a:ext cx="7416824" cy="51125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4" y="0"/>
            <a:ext cx="9130491" cy="6858000"/>
          </a:xfrm>
          <a:prstGeom prst="rect">
            <a:avLst/>
          </a:prstGeom>
        </p:spPr>
      </p:pic>
      <p:pic>
        <p:nvPicPr>
          <p:cNvPr id="3" name="Рисунок 2" descr="Рисунок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196752"/>
            <a:ext cx="5112568" cy="424868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Чистописание</a:t>
            </a:r>
            <a:br>
              <a:rPr lang="ru-RU" dirty="0" smtClean="0"/>
            </a:br>
            <a:r>
              <a:rPr lang="ru-RU" dirty="0" smtClean="0"/>
              <a:t>1.Выполните рисунок</a:t>
            </a:r>
            <a:endParaRPr lang="ru-RU" dirty="0"/>
          </a:p>
        </p:txBody>
      </p:sp>
      <p:pic>
        <p:nvPicPr>
          <p:cNvPr id="4" name="Содержимое 3" descr="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988840"/>
            <a:ext cx="7560840" cy="2891548"/>
          </a:xfrm>
        </p:spPr>
      </p:pic>
      <p:pic>
        <p:nvPicPr>
          <p:cNvPr id="5" name="Рисунок 4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077072"/>
            <a:ext cx="3033851" cy="227687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1728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2.Напишите строчную букву  в    и   её соединения</a:t>
            </a:r>
            <a:br>
              <a:rPr lang="ru-RU" dirty="0" smtClean="0"/>
            </a:br>
            <a:r>
              <a:rPr lang="ru-RU" dirty="0" smtClean="0"/>
              <a:t>3.Прочитайте и запишите слова</a:t>
            </a:r>
            <a:endParaRPr lang="ru-RU" dirty="0"/>
          </a:p>
        </p:txBody>
      </p:sp>
      <p:pic>
        <p:nvPicPr>
          <p:cNvPr id="4" name="Содержимое 3" descr="00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3140968"/>
            <a:ext cx="6768752" cy="2710956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242048" cy="57606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 Найдите слова, отвечающие на вопрос кто? Что?</a:t>
            </a:r>
            <a:br>
              <a:rPr lang="ru-RU" dirty="0" smtClean="0"/>
            </a:br>
            <a:r>
              <a:rPr lang="ru-RU" dirty="0" smtClean="0"/>
              <a:t>-отвечающие На вопрос что делал? Что делаю?</a:t>
            </a:r>
            <a:br>
              <a:rPr lang="ru-RU" dirty="0" smtClean="0"/>
            </a:br>
            <a:r>
              <a:rPr lang="ru-RU" dirty="0" smtClean="0"/>
              <a:t>-  на вопрос сколько?</a:t>
            </a:r>
            <a:br>
              <a:rPr lang="ru-RU" dirty="0" smtClean="0"/>
            </a:br>
            <a:r>
              <a:rPr lang="ru-RU" dirty="0" smtClean="0"/>
              <a:t>- определите количество слогов</a:t>
            </a:r>
            <a:br>
              <a:rPr lang="ru-RU" dirty="0" smtClean="0"/>
            </a:br>
            <a:r>
              <a:rPr lang="ru-RU" dirty="0" smtClean="0"/>
              <a:t>- какие слова нельзя переносить?</a:t>
            </a:r>
            <a:br>
              <a:rPr lang="ru-RU" dirty="0" smtClean="0"/>
            </a:br>
            <a:r>
              <a:rPr lang="ru-RU" dirty="0" smtClean="0"/>
              <a:t>- определите роль </a:t>
            </a:r>
            <a:r>
              <a:rPr lang="ru-RU" dirty="0" err="1" smtClean="0"/>
              <a:t>ь</a:t>
            </a:r>
            <a:r>
              <a:rPr lang="ru-RU" dirty="0" smtClean="0"/>
              <a:t> в словах</a:t>
            </a:r>
            <a:endParaRPr lang="ru-RU" dirty="0"/>
          </a:p>
        </p:txBody>
      </p:sp>
      <p:pic>
        <p:nvPicPr>
          <p:cNvPr id="3" name="Рисунок 2" descr="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221088"/>
            <a:ext cx="1244724" cy="1463703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239000" cy="2520280"/>
          </a:xfrm>
        </p:spPr>
        <p:txBody>
          <a:bodyPr>
            <a:normAutofit fontScale="90000"/>
          </a:bodyPr>
          <a:lstStyle/>
          <a:p>
            <a:r>
              <a:rPr lang="ru-RU" i="1" u="sng" dirty="0" smtClean="0"/>
              <a:t>Словарная работа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подбери слоги: о, </a:t>
            </a:r>
            <a:r>
              <a:rPr lang="ru-RU" dirty="0" err="1" smtClean="0"/>
              <a:t>бе</a:t>
            </a:r>
            <a:r>
              <a:rPr lang="ru-RU" dirty="0" smtClean="0"/>
              <a:t>, </a:t>
            </a:r>
            <a:r>
              <a:rPr lang="ru-RU" dirty="0" err="1" smtClean="0"/>
              <a:t>ма</a:t>
            </a:r>
            <a:r>
              <a:rPr lang="ru-RU" dirty="0" smtClean="0"/>
              <a:t>. </a:t>
            </a:r>
            <a:r>
              <a:rPr lang="ru-RU" dirty="0" err="1" smtClean="0"/>
              <a:t>Ря</a:t>
            </a:r>
            <a:r>
              <a:rPr lang="ru-RU" dirty="0" smtClean="0"/>
              <a:t>, во, со.</a:t>
            </a:r>
            <a:br>
              <a:rPr lang="ru-RU" dirty="0" smtClean="0"/>
            </a:br>
            <a:r>
              <a:rPr lang="ru-RU" dirty="0" smtClean="0"/>
              <a:t> 2.найди родственные слова</a:t>
            </a:r>
            <a:endParaRPr lang="ru-RU" dirty="0"/>
          </a:p>
        </p:txBody>
      </p:sp>
      <p:pic>
        <p:nvPicPr>
          <p:cNvPr id="4" name="Содержимое 3" descr="00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3501008"/>
            <a:ext cx="6624736" cy="1992392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Проверка:</a:t>
            </a:r>
            <a:endParaRPr lang="ru-RU" dirty="0"/>
          </a:p>
        </p:txBody>
      </p:sp>
      <p:pic>
        <p:nvPicPr>
          <p:cNvPr id="4" name="Содержимое 3" descr="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348880"/>
            <a:ext cx="7488832" cy="1872208"/>
          </a:xfrm>
        </p:spPr>
      </p:pic>
      <p:pic>
        <p:nvPicPr>
          <p:cNvPr id="6" name="Рисунок 5" descr="image_prox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4293096"/>
            <a:ext cx="1944216" cy="2160240"/>
          </a:xfrm>
          <a:prstGeom prst="rect">
            <a:avLst/>
          </a:prstGeom>
        </p:spPr>
      </p:pic>
      <p:pic>
        <p:nvPicPr>
          <p:cNvPr id="7" name="Рисунок 6" descr="девочка у доски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096" y="4293096"/>
            <a:ext cx="1800199" cy="230296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/>
          <a:lstStyle/>
          <a:p>
            <a:r>
              <a:rPr lang="ru-RU" dirty="0" smtClean="0"/>
              <a:t>Изучение темы урока:</a:t>
            </a:r>
            <a:endParaRPr lang="ru-RU" dirty="0"/>
          </a:p>
        </p:txBody>
      </p:sp>
      <p:pic>
        <p:nvPicPr>
          <p:cNvPr id="4" name="Содержимое 3" descr="00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412776"/>
            <a:ext cx="6048671" cy="511256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Перед какими гласными пишется разделительный </a:t>
            </a:r>
            <a:r>
              <a:rPr lang="ru-RU" dirty="0" err="1" smtClean="0"/>
              <a:t>ь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" name="Содержимое 3" descr="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276872"/>
            <a:ext cx="6336704" cy="295232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4" name="Содержимое 3" descr="Рисунок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5902" y="2852936"/>
            <a:ext cx="1948185" cy="2016223"/>
          </a:xfrm>
        </p:spPr>
      </p:pic>
      <p:pic>
        <p:nvPicPr>
          <p:cNvPr id="5" name="Рисунок 4" descr="Рисунок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077072"/>
            <a:ext cx="1944216" cy="2016224"/>
          </a:xfrm>
          <a:prstGeom prst="rect">
            <a:avLst/>
          </a:prstGeom>
        </p:spPr>
      </p:pic>
      <p:pic>
        <p:nvPicPr>
          <p:cNvPr id="6" name="Рисунок 5" descr="Рисунок3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077072"/>
            <a:ext cx="1897261" cy="2088232"/>
          </a:xfrm>
          <a:prstGeom prst="rect">
            <a:avLst/>
          </a:prstGeom>
        </p:spPr>
      </p:pic>
      <p:pic>
        <p:nvPicPr>
          <p:cNvPr id="7" name="Рисунок 6" descr="Рисунок3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1196752"/>
            <a:ext cx="1877368" cy="2016224"/>
          </a:xfrm>
          <a:prstGeom prst="rect">
            <a:avLst/>
          </a:prstGeom>
        </p:spPr>
      </p:pic>
      <p:pic>
        <p:nvPicPr>
          <p:cNvPr id="8" name="Рисунок 7" descr="Рисунок3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1772816"/>
            <a:ext cx="1800200" cy="18002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97</TotalTime>
  <Words>58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Повторяем написание большой буквы и разделительного ь знака в словах.</vt:lpstr>
      <vt:lpstr>Чистописание 1.Выполните рисунок</vt:lpstr>
      <vt:lpstr>2.Напишите строчную букву  в    и   её соединения 3.Прочитайте и запишите слова</vt:lpstr>
      <vt:lpstr>- Найдите слова, отвечающие на вопрос кто? Что? -отвечающие На вопрос что делал? Что делаю? -  на вопрос сколько? - определите количество слогов - какие слова нельзя переносить? - определите роль ь в словах</vt:lpstr>
      <vt:lpstr>Словарная работа 1. подбери слоги: о, бе, ма. Ря, во, со.  2.найди родственные слова</vt:lpstr>
      <vt:lpstr>Проверка:</vt:lpstr>
      <vt:lpstr>Изучение темы урока:</vt:lpstr>
      <vt:lpstr>Перед какими гласными пишется разделительный ь?</vt:lpstr>
      <vt:lpstr>физкультминутка</vt:lpstr>
      <vt:lpstr>Закрепление </vt:lpstr>
      <vt:lpstr>Самостоятельная работа:</vt:lpstr>
      <vt:lpstr>Слайд 12</vt:lpstr>
      <vt:lpstr>Слайд 13</vt:lpstr>
      <vt:lpstr>Слайд 14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Повторяем написание большой буквы и разделительного ь знака в словах.</dc:title>
  <dc:creator>ОЛЬГА</dc:creator>
  <cp:lastModifiedBy>ОЛЬГА</cp:lastModifiedBy>
  <cp:revision>16</cp:revision>
  <dcterms:created xsi:type="dcterms:W3CDTF">2013-04-23T11:13:05Z</dcterms:created>
  <dcterms:modified xsi:type="dcterms:W3CDTF">2013-12-03T12:46:47Z</dcterms:modified>
</cp:coreProperties>
</file>