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04" y="714356"/>
            <a:ext cx="5410520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Сторона, бок, поверхность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Осадок, гуща, муть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Печаль, тоска, горе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Ограда, забор, изгородь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Веселье, радость, потеха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Бой, сражение, баталия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Ошибка, недочет, оплошность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Миг, секунда, мгновение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Встреча, прием, свидание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Отвага, храбрость, бесстрашие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Юноша, мальчик, парень 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642918"/>
            <a:ext cx="86544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Быстрая река – интересная книга, берег рек…-</a:t>
            </a:r>
          </a:p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страница книг…, плыть по рек… - читать по книг…</a:t>
            </a:r>
          </a:p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войти в рек… - смотрю в книг…, туман над рек…-</a:t>
            </a:r>
          </a:p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заинтересовался книг…,  построили на рек…-</a:t>
            </a:r>
          </a:p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найти в книг…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714356"/>
            <a:ext cx="664373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Одуванчик.</a:t>
            </a:r>
          </a:p>
          <a:p>
            <a:r>
              <a:rPr lang="ru-RU" sz="2800" dirty="0" smtClean="0"/>
              <a:t>Одуванчик у </a:t>
            </a:r>
            <a:r>
              <a:rPr lang="ru-RU" sz="2800" dirty="0" err="1" smtClean="0"/>
              <a:t>дорожк</a:t>
            </a:r>
            <a:r>
              <a:rPr lang="ru-RU" sz="2800" dirty="0" smtClean="0"/>
              <a:t>…</a:t>
            </a:r>
          </a:p>
          <a:p>
            <a:r>
              <a:rPr lang="ru-RU" sz="2800" dirty="0" smtClean="0"/>
              <a:t>В пышной </a:t>
            </a:r>
            <a:r>
              <a:rPr lang="ru-RU" sz="2800" dirty="0" err="1" smtClean="0"/>
              <a:t>шапк</a:t>
            </a:r>
            <a:r>
              <a:rPr lang="ru-RU" sz="2800" dirty="0" smtClean="0"/>
              <a:t>…</a:t>
            </a:r>
          </a:p>
          <a:p>
            <a:r>
              <a:rPr lang="ru-RU" sz="2800" dirty="0" smtClean="0"/>
              <a:t>С длинной </a:t>
            </a:r>
            <a:r>
              <a:rPr lang="ru-RU" sz="2800" dirty="0" err="1" smtClean="0"/>
              <a:t>ножк</a:t>
            </a:r>
            <a:r>
              <a:rPr lang="ru-RU" sz="2800" dirty="0" smtClean="0"/>
              <a:t>…</a:t>
            </a:r>
            <a:r>
              <a:rPr lang="ru-RU" sz="2800" dirty="0" err="1" smtClean="0"/>
              <a:t>й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Я нашла его в лесу,</a:t>
            </a:r>
          </a:p>
          <a:p>
            <a:r>
              <a:rPr lang="ru-RU" sz="2800" dirty="0" smtClean="0"/>
              <a:t>Но с собой не унесу:</a:t>
            </a:r>
          </a:p>
          <a:p>
            <a:r>
              <a:rPr lang="ru-RU" sz="2800" dirty="0" smtClean="0"/>
              <a:t>Лишь возьму его в букет,</a:t>
            </a:r>
          </a:p>
          <a:p>
            <a:r>
              <a:rPr lang="ru-RU" sz="2800" dirty="0" smtClean="0"/>
              <a:t>Дунет ветер – шапки нет.</a:t>
            </a:r>
          </a:p>
          <a:p>
            <a:r>
              <a:rPr lang="ru-RU" sz="2800" dirty="0" smtClean="0"/>
              <a:t>                   </a:t>
            </a:r>
            <a:r>
              <a:rPr lang="ru-RU" sz="2800" i="1" dirty="0" smtClean="0"/>
              <a:t>Л. </a:t>
            </a:r>
            <a:r>
              <a:rPr lang="ru-RU" sz="2800" i="1" dirty="0" err="1" smtClean="0"/>
              <a:t>Аграчева</a:t>
            </a:r>
            <a:endParaRPr lang="ru-RU" sz="2800" dirty="0" smtClean="0"/>
          </a:p>
          <a:p>
            <a:endParaRPr lang="ru-RU" sz="2800" dirty="0"/>
          </a:p>
        </p:txBody>
      </p:sp>
      <p:sp>
        <p:nvSpPr>
          <p:cNvPr id="1026" name="AutoShape 2" descr="https://encrypted-tbn1.gstatic.com/images?q=tbn:ANd9GcRRpbButrSVxnZBvXBG5nxzEfzmA1qoXA7nmRL44GI-iyL1I_XTUQ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encrypted-tbn1.gstatic.com/images?q=tbn:ANd9GcRRpbButrSVxnZBvXBG5nxzEfzmA1qoXA7nmRL44GI-iyL1I_XTUQ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https://encrypted-tbn2.gstatic.com/images?q=tbn:ANd9GcS37zaObK2QwGkX_4vM9Bnf82PQ-JzF92IDqs8gY7oHUxz4rKI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8594" y="2714620"/>
            <a:ext cx="3925406" cy="29289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48680"/>
            <a:ext cx="8965967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Подчеркните имена существительные 2 склонения, </a:t>
            </a:r>
            <a:r>
              <a:rPr lang="ru-RU" sz="2800" dirty="0" err="1" smtClean="0">
                <a:solidFill>
                  <a:srgbClr val="FF0000"/>
                </a:solidFill>
              </a:rPr>
              <a:t>опре</a:t>
            </a:r>
            <a:r>
              <a:rPr lang="ru-RU" sz="2800" dirty="0" smtClean="0">
                <a:solidFill>
                  <a:srgbClr val="FF0000"/>
                </a:solidFill>
              </a:rPr>
              <a:t>-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делите падеж, род.</a:t>
            </a:r>
          </a:p>
          <a:p>
            <a:endParaRPr lang="ru-RU" sz="2800" dirty="0" smtClean="0"/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В магазине, на базаре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И в буфете, наконец,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Всюду, где бы ни бывали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Вас встречает продавец.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Он продаст кефир старушке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И свисток озорнику,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Ленту яркую девчушке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 и ватрушку толстяку</a:t>
            </a:r>
            <a:r>
              <a:rPr lang="ru-RU" sz="2800" dirty="0" smtClean="0"/>
              <a:t>.</a:t>
            </a:r>
          </a:p>
          <a:p>
            <a:pPr algn="ctr"/>
            <a:r>
              <a:rPr lang="ru-RU" sz="2800" dirty="0" smtClean="0"/>
              <a:t>                          </a:t>
            </a:r>
          </a:p>
          <a:p>
            <a:r>
              <a:rPr lang="ru-RU" sz="2800" dirty="0" smtClean="0"/>
              <a:t>                                     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96752"/>
            <a:ext cx="885293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В некотором царств…, в некотором государств… в высокой</a:t>
            </a:r>
          </a:p>
          <a:p>
            <a:r>
              <a:rPr lang="ru-RU" sz="2400" dirty="0" smtClean="0"/>
              <a:t>белой </a:t>
            </a:r>
            <a:r>
              <a:rPr lang="ru-RU" sz="2400" dirty="0" err="1" smtClean="0"/>
              <a:t>башенк</a:t>
            </a:r>
            <a:r>
              <a:rPr lang="ru-RU" sz="2400" dirty="0" smtClean="0"/>
              <a:t>… на самом верху жила-была девочка. Звали ее</a:t>
            </a:r>
          </a:p>
          <a:p>
            <a:r>
              <a:rPr lang="ru-RU" sz="2400" dirty="0" smtClean="0"/>
              <a:t>Зайка. </a:t>
            </a:r>
          </a:p>
          <a:p>
            <a:r>
              <a:rPr lang="ru-RU" sz="2400" dirty="0" smtClean="0"/>
              <a:t>В </a:t>
            </a:r>
            <a:r>
              <a:rPr lang="ru-RU" sz="2400" dirty="0" err="1" smtClean="0"/>
              <a:t>башенк</a:t>
            </a:r>
            <a:r>
              <a:rPr lang="ru-RU" sz="2400" dirty="0" smtClean="0"/>
              <a:t>… к </a:t>
            </a:r>
            <a:r>
              <a:rPr lang="ru-RU" sz="2400" dirty="0" err="1" smtClean="0"/>
              <a:t>ноч</a:t>
            </a:r>
            <a:r>
              <a:rPr lang="ru-RU" sz="2400" dirty="0" smtClean="0"/>
              <a:t>… зажигались яркие огни. В комнат… </a:t>
            </a:r>
            <a:r>
              <a:rPr lang="ru-RU" sz="2400" dirty="0" err="1" smtClean="0"/>
              <a:t>Зайк</a:t>
            </a:r>
            <a:r>
              <a:rPr lang="ru-RU" sz="2400" dirty="0" smtClean="0"/>
              <a:t>… было</a:t>
            </a:r>
          </a:p>
          <a:p>
            <a:r>
              <a:rPr lang="ru-RU" sz="2400" dirty="0" smtClean="0"/>
              <a:t>с</a:t>
            </a:r>
            <a:r>
              <a:rPr lang="ru-RU" sz="2400" dirty="0" smtClean="0"/>
              <a:t>ветло, тепло и уютно.</a:t>
            </a:r>
          </a:p>
          <a:p>
            <a:r>
              <a:rPr lang="ru-RU" sz="2400" dirty="0" smtClean="0"/>
              <a:t>А утр…, лишь только солнце подымалось до </a:t>
            </a:r>
            <a:r>
              <a:rPr lang="ru-RU" sz="2400" dirty="0" err="1" smtClean="0"/>
              <a:t>купола,подходил</a:t>
            </a:r>
            <a:endParaRPr lang="ru-RU" sz="2400" dirty="0" smtClean="0"/>
          </a:p>
          <a:p>
            <a:r>
              <a:rPr lang="ru-RU" sz="2400" dirty="0" smtClean="0"/>
              <a:t>к </a:t>
            </a:r>
            <a:r>
              <a:rPr lang="ru-RU" sz="2400" dirty="0" err="1" smtClean="0"/>
              <a:t>Зайкин</a:t>
            </a:r>
            <a:r>
              <a:rPr lang="ru-RU" sz="2400" dirty="0" smtClean="0"/>
              <a:t>… </a:t>
            </a:r>
            <a:r>
              <a:rPr lang="ru-RU" sz="2400" dirty="0" err="1" smtClean="0"/>
              <a:t>кроватк</a:t>
            </a:r>
            <a:r>
              <a:rPr lang="ru-RU" sz="2400" dirty="0" smtClean="0"/>
              <a:t>… старый кот Кот </a:t>
            </a:r>
            <a:r>
              <a:rPr lang="ru-RU" sz="2400" dirty="0" err="1" smtClean="0"/>
              <a:t>Котофеевич</a:t>
            </a:r>
            <a:r>
              <a:rPr lang="ru-RU" sz="2400" dirty="0" smtClean="0"/>
              <a:t>. Тихо шел он по </a:t>
            </a:r>
          </a:p>
          <a:p>
            <a:r>
              <a:rPr lang="ru-RU" sz="2400" dirty="0" err="1" smtClean="0"/>
              <a:t>кроватк</a:t>
            </a:r>
            <a:r>
              <a:rPr lang="ru-RU" sz="2400" dirty="0" smtClean="0"/>
              <a:t>… и бережно бархатистой </a:t>
            </a:r>
            <a:r>
              <a:rPr lang="ru-RU" sz="2400" dirty="0" err="1" smtClean="0"/>
              <a:t>лапк</a:t>
            </a:r>
            <a:r>
              <a:rPr lang="ru-RU" sz="2400" dirty="0" smtClean="0"/>
              <a:t>… будил спящую Зайку.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272</Words>
  <Application>Microsoft Office PowerPoint</Application>
  <PresentationFormat>Экран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Афонина</dc:creator>
  <cp:lastModifiedBy>42</cp:lastModifiedBy>
  <cp:revision>8</cp:revision>
  <dcterms:created xsi:type="dcterms:W3CDTF">2013-11-18T06:53:24Z</dcterms:created>
  <dcterms:modified xsi:type="dcterms:W3CDTF">2013-11-21T12:34:12Z</dcterms:modified>
</cp:coreProperties>
</file>