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1" r:id="rId4"/>
    <p:sldId id="274" r:id="rId5"/>
    <p:sldId id="258" r:id="rId6"/>
    <p:sldId id="272" r:id="rId7"/>
    <p:sldId id="282" r:id="rId8"/>
    <p:sldId id="268" r:id="rId9"/>
    <p:sldId id="276" r:id="rId10"/>
    <p:sldId id="277" r:id="rId11"/>
    <p:sldId id="278" r:id="rId12"/>
    <p:sldId id="275" r:id="rId13"/>
    <p:sldId id="280" r:id="rId14"/>
    <p:sldId id="281" r:id="rId15"/>
    <p:sldId id="283" r:id="rId16"/>
    <p:sldId id="273" r:id="rId17"/>
    <p:sldId id="285" r:id="rId18"/>
    <p:sldId id="286" r:id="rId19"/>
    <p:sldId id="262" r:id="rId20"/>
    <p:sldId id="263" r:id="rId21"/>
    <p:sldId id="260" r:id="rId22"/>
    <p:sldId id="261" r:id="rId23"/>
    <p:sldId id="264" r:id="rId24"/>
    <p:sldId id="269" r:id="rId25"/>
    <p:sldId id="28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3F0EC3-7D7B-4D04-86B1-665816AC6DF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F6DC26-3675-4833-A45D-A00FA6D30279}">
      <dgm:prSet phldrT="[Текст]" custT="1"/>
      <dgm:spPr>
        <a:noFill/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Растения</a:t>
          </a:r>
        </a:p>
        <a:p>
          <a:pPr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376E0B0-F64B-445A-9FFF-AE7EA261F95B}" type="parTrans" cxnId="{D6EEE1CE-F934-46E0-9C1C-999E59BC974C}">
      <dgm:prSet/>
      <dgm:spPr/>
      <dgm:t>
        <a:bodyPr/>
        <a:lstStyle/>
        <a:p>
          <a:endParaRPr lang="ru-RU"/>
        </a:p>
      </dgm:t>
    </dgm:pt>
    <dgm:pt modelId="{D4D2F421-536A-46D4-B139-975B714E56B8}" type="sibTrans" cxnId="{D6EEE1CE-F934-46E0-9C1C-999E59BC974C}">
      <dgm:prSet/>
      <dgm:spPr/>
      <dgm:t>
        <a:bodyPr/>
        <a:lstStyle/>
        <a:p>
          <a:endParaRPr lang="ru-RU"/>
        </a:p>
      </dgm:t>
    </dgm:pt>
    <dgm:pt modelId="{B06322EF-CBA6-4F2D-9A7E-B69770C2CD1D}">
      <dgm:prSet phldrT="[Текст]" custT="1"/>
      <dgm:spPr>
        <a:noFill/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Целиком погружен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u="sng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ные</a:t>
          </a:r>
          <a:r>
            <a:rPr lang="ru-RU" sz="3200" b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в воду</a:t>
          </a:r>
        </a:p>
        <a:p>
          <a:pPr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C20A76DD-3E00-403D-88A2-0C78732083BE}" type="parTrans" cxnId="{C04D30D8-E3E2-4F1D-AFD3-BB1EFE0376AB}">
      <dgm:prSet/>
      <dgm:spPr/>
      <dgm:t>
        <a:bodyPr/>
        <a:lstStyle/>
        <a:p>
          <a:endParaRPr lang="ru-RU"/>
        </a:p>
      </dgm:t>
    </dgm:pt>
    <dgm:pt modelId="{69C6D6D5-84A6-4DCA-95CF-149174F423EA}" type="sibTrans" cxnId="{C04D30D8-E3E2-4F1D-AFD3-BB1EFE0376AB}">
      <dgm:prSet/>
      <dgm:spPr/>
      <dgm:t>
        <a:bodyPr/>
        <a:lstStyle/>
        <a:p>
          <a:endParaRPr lang="ru-RU"/>
        </a:p>
      </dgm:t>
    </dgm:pt>
    <dgm:pt modelId="{1FFA43F3-6773-4D2D-9E34-990DC92DA99B}">
      <dgm:prSet phldrT="[Текст]" custT="1"/>
      <dgm:spPr>
        <a:noFill/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Свободно плавающие</a:t>
          </a:r>
        </a:p>
        <a:p>
          <a:pPr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7259EFF0-7EA8-48BD-9B3C-1A6E1CBFD814}" type="parTrans" cxnId="{1C9E9EEF-FBCB-48DD-AE33-6253ECB647A5}">
      <dgm:prSet/>
      <dgm:spPr/>
      <dgm:t>
        <a:bodyPr/>
        <a:lstStyle/>
        <a:p>
          <a:endParaRPr lang="ru-RU"/>
        </a:p>
      </dgm:t>
    </dgm:pt>
    <dgm:pt modelId="{2509D511-C81C-463F-A6DB-B3E39B3DCB49}" type="sibTrans" cxnId="{1C9E9EEF-FBCB-48DD-AE33-6253ECB647A5}">
      <dgm:prSet/>
      <dgm:spPr/>
      <dgm:t>
        <a:bodyPr/>
        <a:lstStyle/>
        <a:p>
          <a:endParaRPr lang="ru-RU"/>
        </a:p>
      </dgm:t>
    </dgm:pt>
    <dgm:pt modelId="{648CE622-E566-4975-8709-9CF14DDF78D9}">
      <dgm:prSet phldrT="[Текст]" custT="1"/>
      <dgm:spPr>
        <a:noFill/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Плаваю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u="sng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щие</a:t>
          </a:r>
          <a:r>
            <a:rPr lang="ru-RU" sz="3200" b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листья, но </a:t>
          </a:r>
          <a:r>
            <a:rPr lang="ru-RU" sz="3200" b="1" u="sng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прикреп</a:t>
          </a:r>
          <a:endParaRPr lang="ru-RU" sz="3200" b="1" u="sng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ленный ко</a:t>
          </a:r>
          <a:r>
            <a:rPr lang="ru-RU" sz="3200" b="1" u="sng" baseline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дну корень</a:t>
          </a:r>
          <a:endParaRPr lang="ru-RU" sz="3200" b="1" u="sng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30346CB9-E9AE-4A57-A8EE-3D41022321E5}" type="parTrans" cxnId="{D0EC346B-8B30-49D1-90DB-3301B43BE45A}">
      <dgm:prSet/>
      <dgm:spPr/>
      <dgm:t>
        <a:bodyPr/>
        <a:lstStyle/>
        <a:p>
          <a:endParaRPr lang="ru-RU"/>
        </a:p>
      </dgm:t>
    </dgm:pt>
    <dgm:pt modelId="{F1DF96CB-B162-4440-BDD3-4B61D80472E1}" type="sibTrans" cxnId="{D0EC346B-8B30-49D1-90DB-3301B43BE45A}">
      <dgm:prSet/>
      <dgm:spPr/>
      <dgm:t>
        <a:bodyPr/>
        <a:lstStyle/>
        <a:p>
          <a:endParaRPr lang="ru-RU"/>
        </a:p>
      </dgm:t>
    </dgm:pt>
    <dgm:pt modelId="{CD95AF79-55A0-47D8-B074-641D543BAC41}">
      <dgm:prSet custT="1"/>
      <dgm:spPr>
        <a:noFill/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ru-RU" sz="3200" b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Частично погружен</a:t>
          </a:r>
        </a:p>
        <a:p>
          <a:pPr algn="ctr"/>
          <a:r>
            <a:rPr lang="ru-RU" sz="3200" b="1" u="sng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ные</a:t>
          </a:r>
          <a:endParaRPr lang="ru-RU" sz="3200" b="1" u="sng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3200" b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3200" b="1" u="sng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прибре</a:t>
          </a:r>
          <a:endParaRPr lang="ru-RU" sz="3200" b="1" u="sng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3200" b="1" u="sng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жные</a:t>
          </a:r>
          <a:endParaRPr lang="ru-RU" sz="3200" dirty="0"/>
        </a:p>
      </dgm:t>
    </dgm:pt>
    <dgm:pt modelId="{C78E9FBB-965F-4CD9-A086-80FDC0179003}" type="parTrans" cxnId="{9BA83A9B-AB4B-4D2A-93C0-70EF186F3C0A}">
      <dgm:prSet/>
      <dgm:spPr/>
      <dgm:t>
        <a:bodyPr/>
        <a:lstStyle/>
        <a:p>
          <a:endParaRPr lang="ru-RU"/>
        </a:p>
      </dgm:t>
    </dgm:pt>
    <dgm:pt modelId="{E1145FA3-C493-4EE5-9F42-E92C15E499AE}" type="sibTrans" cxnId="{9BA83A9B-AB4B-4D2A-93C0-70EF186F3C0A}">
      <dgm:prSet/>
      <dgm:spPr/>
      <dgm:t>
        <a:bodyPr/>
        <a:lstStyle/>
        <a:p>
          <a:endParaRPr lang="ru-RU"/>
        </a:p>
      </dgm:t>
    </dgm:pt>
    <dgm:pt modelId="{8714DC81-F187-4D69-99FE-3F0D4ED66DDA}" type="pres">
      <dgm:prSet presAssocID="{2E3F0EC3-7D7B-4D04-86B1-665816AC6D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3AF9A76-0732-4780-9606-EDE3B7F82B5C}" type="pres">
      <dgm:prSet presAssocID="{04F6DC26-3675-4833-A45D-A00FA6D30279}" presName="hierRoot1" presStyleCnt="0">
        <dgm:presLayoutVars>
          <dgm:hierBranch/>
        </dgm:presLayoutVars>
      </dgm:prSet>
      <dgm:spPr/>
    </dgm:pt>
    <dgm:pt modelId="{15DFD205-4804-409F-84FF-9E19E97B6834}" type="pres">
      <dgm:prSet presAssocID="{04F6DC26-3675-4833-A45D-A00FA6D30279}" presName="rootComposite1" presStyleCnt="0"/>
      <dgm:spPr/>
    </dgm:pt>
    <dgm:pt modelId="{FE302842-EC2C-4B46-82F0-50561F9B040B}" type="pres">
      <dgm:prSet presAssocID="{04F6DC26-3675-4833-A45D-A00FA6D30279}" presName="rootText1" presStyleLbl="node0" presStyleIdx="0" presStyleCnt="1" custScaleX="345290" custScaleY="142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992A07-9CF2-4EE8-97B8-CC545E3C5688}" type="pres">
      <dgm:prSet presAssocID="{04F6DC26-3675-4833-A45D-A00FA6D3027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4362971-5DCB-4B82-B4CF-B44CFFCADB38}" type="pres">
      <dgm:prSet presAssocID="{04F6DC26-3675-4833-A45D-A00FA6D30279}" presName="hierChild2" presStyleCnt="0"/>
      <dgm:spPr/>
    </dgm:pt>
    <dgm:pt modelId="{190E0A54-0F3F-4565-B607-F4F77DC726A1}" type="pres">
      <dgm:prSet presAssocID="{C20A76DD-3E00-403D-88A2-0C78732083BE}" presName="Name35" presStyleLbl="parChTrans1D2" presStyleIdx="0" presStyleCnt="4"/>
      <dgm:spPr/>
      <dgm:t>
        <a:bodyPr/>
        <a:lstStyle/>
        <a:p>
          <a:endParaRPr lang="ru-RU"/>
        </a:p>
      </dgm:t>
    </dgm:pt>
    <dgm:pt modelId="{7F0C0B87-A26E-46AD-B1C8-5888F450B4DE}" type="pres">
      <dgm:prSet presAssocID="{B06322EF-CBA6-4F2D-9A7E-B69770C2CD1D}" presName="hierRoot2" presStyleCnt="0">
        <dgm:presLayoutVars>
          <dgm:hierBranch val="init"/>
        </dgm:presLayoutVars>
      </dgm:prSet>
      <dgm:spPr/>
    </dgm:pt>
    <dgm:pt modelId="{A3B8BD07-7CF7-4449-9A3F-8314A26D77FB}" type="pres">
      <dgm:prSet presAssocID="{B06322EF-CBA6-4F2D-9A7E-B69770C2CD1D}" presName="rootComposite" presStyleCnt="0"/>
      <dgm:spPr/>
    </dgm:pt>
    <dgm:pt modelId="{FE2BC667-965B-43E6-91F6-0D16F073F824}" type="pres">
      <dgm:prSet presAssocID="{B06322EF-CBA6-4F2D-9A7E-B69770C2CD1D}" presName="rootText" presStyleLbl="node2" presStyleIdx="0" presStyleCnt="4" custScaleX="212742" custScaleY="863771" custLinFactNeighborX="8850" custLinFactNeighborY="-153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D78CE3-7D13-40D6-8EF7-3CC3EFC5709B}" type="pres">
      <dgm:prSet presAssocID="{B06322EF-CBA6-4F2D-9A7E-B69770C2CD1D}" presName="rootConnector" presStyleLbl="node2" presStyleIdx="0" presStyleCnt="4"/>
      <dgm:spPr/>
      <dgm:t>
        <a:bodyPr/>
        <a:lstStyle/>
        <a:p>
          <a:endParaRPr lang="ru-RU"/>
        </a:p>
      </dgm:t>
    </dgm:pt>
    <dgm:pt modelId="{28451D12-0118-4A3A-A05D-A431917EF641}" type="pres">
      <dgm:prSet presAssocID="{B06322EF-CBA6-4F2D-9A7E-B69770C2CD1D}" presName="hierChild4" presStyleCnt="0"/>
      <dgm:spPr/>
    </dgm:pt>
    <dgm:pt modelId="{E718498E-898D-4BDF-ABBB-24C2BF0FE33D}" type="pres">
      <dgm:prSet presAssocID="{B06322EF-CBA6-4F2D-9A7E-B69770C2CD1D}" presName="hierChild5" presStyleCnt="0"/>
      <dgm:spPr/>
    </dgm:pt>
    <dgm:pt modelId="{203F7D35-0072-4729-900F-547270A48D92}" type="pres">
      <dgm:prSet presAssocID="{7259EFF0-7EA8-48BD-9B3C-1A6E1CBFD814}" presName="Name35" presStyleLbl="parChTrans1D2" presStyleIdx="1" presStyleCnt="4"/>
      <dgm:spPr/>
      <dgm:t>
        <a:bodyPr/>
        <a:lstStyle/>
        <a:p>
          <a:endParaRPr lang="ru-RU"/>
        </a:p>
      </dgm:t>
    </dgm:pt>
    <dgm:pt modelId="{EF4DF228-1755-4413-8A83-A3F746A75A66}" type="pres">
      <dgm:prSet presAssocID="{1FFA43F3-6773-4D2D-9E34-990DC92DA99B}" presName="hierRoot2" presStyleCnt="0">
        <dgm:presLayoutVars>
          <dgm:hierBranch val="init"/>
        </dgm:presLayoutVars>
      </dgm:prSet>
      <dgm:spPr/>
    </dgm:pt>
    <dgm:pt modelId="{B3B40C9A-0092-4DAF-A3BA-1C511E52BF00}" type="pres">
      <dgm:prSet presAssocID="{1FFA43F3-6773-4D2D-9E34-990DC92DA99B}" presName="rootComposite" presStyleCnt="0"/>
      <dgm:spPr/>
    </dgm:pt>
    <dgm:pt modelId="{CEAB69E5-78E0-44A9-A0AC-216B4FEFBCD7}" type="pres">
      <dgm:prSet presAssocID="{1FFA43F3-6773-4D2D-9E34-990DC92DA99B}" presName="rootText" presStyleLbl="node2" presStyleIdx="1" presStyleCnt="4" custScaleX="158763" custScaleY="9107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1983AE-F285-4BAB-AD74-3853C7C23F73}" type="pres">
      <dgm:prSet presAssocID="{1FFA43F3-6773-4D2D-9E34-990DC92DA99B}" presName="rootConnector" presStyleLbl="node2" presStyleIdx="1" presStyleCnt="4"/>
      <dgm:spPr/>
      <dgm:t>
        <a:bodyPr/>
        <a:lstStyle/>
        <a:p>
          <a:endParaRPr lang="ru-RU"/>
        </a:p>
      </dgm:t>
    </dgm:pt>
    <dgm:pt modelId="{5E389FD8-78C3-4F43-A1D3-D95026887F5A}" type="pres">
      <dgm:prSet presAssocID="{1FFA43F3-6773-4D2D-9E34-990DC92DA99B}" presName="hierChild4" presStyleCnt="0"/>
      <dgm:spPr/>
    </dgm:pt>
    <dgm:pt modelId="{54B6AEF4-F6F3-498D-87A0-7F5343B50AF0}" type="pres">
      <dgm:prSet presAssocID="{1FFA43F3-6773-4D2D-9E34-990DC92DA99B}" presName="hierChild5" presStyleCnt="0"/>
      <dgm:spPr/>
    </dgm:pt>
    <dgm:pt modelId="{5553B9F5-F49A-4AE3-A38F-C0C197BB7D24}" type="pres">
      <dgm:prSet presAssocID="{30346CB9-E9AE-4A57-A8EE-3D41022321E5}" presName="Name35" presStyleLbl="parChTrans1D2" presStyleIdx="2" presStyleCnt="4"/>
      <dgm:spPr/>
      <dgm:t>
        <a:bodyPr/>
        <a:lstStyle/>
        <a:p>
          <a:endParaRPr lang="ru-RU"/>
        </a:p>
      </dgm:t>
    </dgm:pt>
    <dgm:pt modelId="{1B76BB07-5E09-424D-832C-EFB3622E566B}" type="pres">
      <dgm:prSet presAssocID="{648CE622-E566-4975-8709-9CF14DDF78D9}" presName="hierRoot2" presStyleCnt="0">
        <dgm:presLayoutVars>
          <dgm:hierBranch val="init"/>
        </dgm:presLayoutVars>
      </dgm:prSet>
      <dgm:spPr/>
    </dgm:pt>
    <dgm:pt modelId="{2285DB78-4ADC-4A57-B007-95B619B08185}" type="pres">
      <dgm:prSet presAssocID="{648CE622-E566-4975-8709-9CF14DDF78D9}" presName="rootComposite" presStyleCnt="0"/>
      <dgm:spPr/>
    </dgm:pt>
    <dgm:pt modelId="{38E78AC6-C81C-4225-BF55-99CDDAB7417F}" type="pres">
      <dgm:prSet presAssocID="{648CE622-E566-4975-8709-9CF14DDF78D9}" presName="rootText" presStyleLbl="node2" presStyleIdx="2" presStyleCnt="4" custScaleX="214419" custScaleY="10061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255BEF-D98E-4274-9CF4-99A5A37D66EF}" type="pres">
      <dgm:prSet presAssocID="{648CE622-E566-4975-8709-9CF14DDF78D9}" presName="rootConnector" presStyleLbl="node2" presStyleIdx="2" presStyleCnt="4"/>
      <dgm:spPr/>
      <dgm:t>
        <a:bodyPr/>
        <a:lstStyle/>
        <a:p>
          <a:endParaRPr lang="ru-RU"/>
        </a:p>
      </dgm:t>
    </dgm:pt>
    <dgm:pt modelId="{7C84657D-BD53-4B35-AB6F-02E5EA41D793}" type="pres">
      <dgm:prSet presAssocID="{648CE622-E566-4975-8709-9CF14DDF78D9}" presName="hierChild4" presStyleCnt="0"/>
      <dgm:spPr/>
    </dgm:pt>
    <dgm:pt modelId="{411B7D2B-593E-4920-B2CE-26610517ED54}" type="pres">
      <dgm:prSet presAssocID="{648CE622-E566-4975-8709-9CF14DDF78D9}" presName="hierChild5" presStyleCnt="0"/>
      <dgm:spPr/>
    </dgm:pt>
    <dgm:pt modelId="{D9C45A2A-F3B3-45EB-AD73-9E31BECF406E}" type="pres">
      <dgm:prSet presAssocID="{C78E9FBB-965F-4CD9-A086-80FDC0179003}" presName="Name35" presStyleLbl="parChTrans1D2" presStyleIdx="3" presStyleCnt="4"/>
      <dgm:spPr/>
      <dgm:t>
        <a:bodyPr/>
        <a:lstStyle/>
        <a:p>
          <a:endParaRPr lang="ru-RU"/>
        </a:p>
      </dgm:t>
    </dgm:pt>
    <dgm:pt modelId="{208C1873-60B7-4F80-A3BF-22FA1833C8CD}" type="pres">
      <dgm:prSet presAssocID="{CD95AF79-55A0-47D8-B074-641D543BAC41}" presName="hierRoot2" presStyleCnt="0">
        <dgm:presLayoutVars>
          <dgm:hierBranch val="init"/>
        </dgm:presLayoutVars>
      </dgm:prSet>
      <dgm:spPr/>
    </dgm:pt>
    <dgm:pt modelId="{C158E7CF-114C-491A-A1D4-1670AA1BCA34}" type="pres">
      <dgm:prSet presAssocID="{CD95AF79-55A0-47D8-B074-641D543BAC41}" presName="rootComposite" presStyleCnt="0"/>
      <dgm:spPr/>
    </dgm:pt>
    <dgm:pt modelId="{BE3D5797-4B62-45A0-B286-A8F8CEC2C81B}" type="pres">
      <dgm:prSet presAssocID="{CD95AF79-55A0-47D8-B074-641D543BAC41}" presName="rootText" presStyleLbl="node2" presStyleIdx="3" presStyleCnt="4" custScaleX="242426" custScaleY="9664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552FF2-93F3-4704-B140-B85BC07045AA}" type="pres">
      <dgm:prSet presAssocID="{CD95AF79-55A0-47D8-B074-641D543BAC41}" presName="rootConnector" presStyleLbl="node2" presStyleIdx="3" presStyleCnt="4"/>
      <dgm:spPr/>
      <dgm:t>
        <a:bodyPr/>
        <a:lstStyle/>
        <a:p>
          <a:endParaRPr lang="ru-RU"/>
        </a:p>
      </dgm:t>
    </dgm:pt>
    <dgm:pt modelId="{D9CD5D80-9BC1-49D7-9D93-4216C0C78FE1}" type="pres">
      <dgm:prSet presAssocID="{CD95AF79-55A0-47D8-B074-641D543BAC41}" presName="hierChild4" presStyleCnt="0"/>
      <dgm:spPr/>
    </dgm:pt>
    <dgm:pt modelId="{500002E0-0177-45D3-A582-310B9C82CD33}" type="pres">
      <dgm:prSet presAssocID="{CD95AF79-55A0-47D8-B074-641D543BAC41}" presName="hierChild5" presStyleCnt="0"/>
      <dgm:spPr/>
    </dgm:pt>
    <dgm:pt modelId="{89772E2D-EBA0-4EF4-AB3E-EA894BA2B891}" type="pres">
      <dgm:prSet presAssocID="{04F6DC26-3675-4833-A45D-A00FA6D30279}" presName="hierChild3" presStyleCnt="0"/>
      <dgm:spPr/>
    </dgm:pt>
  </dgm:ptLst>
  <dgm:cxnLst>
    <dgm:cxn modelId="{7DDC4B71-86FA-4B16-949C-CF3B75C5EAA8}" type="presOf" srcId="{B06322EF-CBA6-4F2D-9A7E-B69770C2CD1D}" destId="{FE2BC667-965B-43E6-91F6-0D16F073F824}" srcOrd="0" destOrd="0" presId="urn:microsoft.com/office/officeart/2005/8/layout/orgChart1"/>
    <dgm:cxn modelId="{7DC217E3-0C55-4F4C-B54C-4279FD6600CE}" type="presOf" srcId="{CD95AF79-55A0-47D8-B074-641D543BAC41}" destId="{BE3D5797-4B62-45A0-B286-A8F8CEC2C81B}" srcOrd="0" destOrd="0" presId="urn:microsoft.com/office/officeart/2005/8/layout/orgChart1"/>
    <dgm:cxn modelId="{1C9F5D39-39AD-4AF9-BDFB-AA6EF83F6513}" type="presOf" srcId="{648CE622-E566-4975-8709-9CF14DDF78D9}" destId="{7D255BEF-D98E-4274-9CF4-99A5A37D66EF}" srcOrd="1" destOrd="0" presId="urn:microsoft.com/office/officeart/2005/8/layout/orgChart1"/>
    <dgm:cxn modelId="{9BA83A9B-AB4B-4D2A-93C0-70EF186F3C0A}" srcId="{04F6DC26-3675-4833-A45D-A00FA6D30279}" destId="{CD95AF79-55A0-47D8-B074-641D543BAC41}" srcOrd="3" destOrd="0" parTransId="{C78E9FBB-965F-4CD9-A086-80FDC0179003}" sibTransId="{E1145FA3-C493-4EE5-9F42-E92C15E499AE}"/>
    <dgm:cxn modelId="{D6EEE1CE-F934-46E0-9C1C-999E59BC974C}" srcId="{2E3F0EC3-7D7B-4D04-86B1-665816AC6DF6}" destId="{04F6DC26-3675-4833-A45D-A00FA6D30279}" srcOrd="0" destOrd="0" parTransId="{4376E0B0-F64B-445A-9FFF-AE7EA261F95B}" sibTransId="{D4D2F421-536A-46D4-B139-975B714E56B8}"/>
    <dgm:cxn modelId="{442A0ECF-72E8-4184-B553-1CC71258236C}" type="presOf" srcId="{30346CB9-E9AE-4A57-A8EE-3D41022321E5}" destId="{5553B9F5-F49A-4AE3-A38F-C0C197BB7D24}" srcOrd="0" destOrd="0" presId="urn:microsoft.com/office/officeart/2005/8/layout/orgChart1"/>
    <dgm:cxn modelId="{7C1F5742-6761-4ABB-ACD5-EEFBEB605096}" type="presOf" srcId="{B06322EF-CBA6-4F2D-9A7E-B69770C2CD1D}" destId="{28D78CE3-7D13-40D6-8EF7-3CC3EFC5709B}" srcOrd="1" destOrd="0" presId="urn:microsoft.com/office/officeart/2005/8/layout/orgChart1"/>
    <dgm:cxn modelId="{5EFE561B-9734-4F2B-9DF1-AD8D1C894ED9}" type="presOf" srcId="{04F6DC26-3675-4833-A45D-A00FA6D30279}" destId="{15992A07-9CF2-4EE8-97B8-CC545E3C5688}" srcOrd="1" destOrd="0" presId="urn:microsoft.com/office/officeart/2005/8/layout/orgChart1"/>
    <dgm:cxn modelId="{1C9E9EEF-FBCB-48DD-AE33-6253ECB647A5}" srcId="{04F6DC26-3675-4833-A45D-A00FA6D30279}" destId="{1FFA43F3-6773-4D2D-9E34-990DC92DA99B}" srcOrd="1" destOrd="0" parTransId="{7259EFF0-7EA8-48BD-9B3C-1A6E1CBFD814}" sibTransId="{2509D511-C81C-463F-A6DB-B3E39B3DCB49}"/>
    <dgm:cxn modelId="{A7F56493-7B02-4919-ACA1-5017FF545E2A}" type="presOf" srcId="{04F6DC26-3675-4833-A45D-A00FA6D30279}" destId="{FE302842-EC2C-4B46-82F0-50561F9B040B}" srcOrd="0" destOrd="0" presId="urn:microsoft.com/office/officeart/2005/8/layout/orgChart1"/>
    <dgm:cxn modelId="{0A2D0445-F940-469B-A0FB-9BE0F3949424}" type="presOf" srcId="{CD95AF79-55A0-47D8-B074-641D543BAC41}" destId="{46552FF2-93F3-4704-B140-B85BC07045AA}" srcOrd="1" destOrd="0" presId="urn:microsoft.com/office/officeart/2005/8/layout/orgChart1"/>
    <dgm:cxn modelId="{358B5628-19C3-4359-8F27-EA82313DEB6C}" type="presOf" srcId="{1FFA43F3-6773-4D2D-9E34-990DC92DA99B}" destId="{CEAB69E5-78E0-44A9-A0AC-216B4FEFBCD7}" srcOrd="0" destOrd="0" presId="urn:microsoft.com/office/officeart/2005/8/layout/orgChart1"/>
    <dgm:cxn modelId="{923D2EAE-5526-440D-A129-6D77A633E6A7}" type="presOf" srcId="{2E3F0EC3-7D7B-4D04-86B1-665816AC6DF6}" destId="{8714DC81-F187-4D69-99FE-3F0D4ED66DDA}" srcOrd="0" destOrd="0" presId="urn:microsoft.com/office/officeart/2005/8/layout/orgChart1"/>
    <dgm:cxn modelId="{474B447D-B39D-4DDF-ABAB-EF6B00455CB3}" type="presOf" srcId="{648CE622-E566-4975-8709-9CF14DDF78D9}" destId="{38E78AC6-C81C-4225-BF55-99CDDAB7417F}" srcOrd="0" destOrd="0" presId="urn:microsoft.com/office/officeart/2005/8/layout/orgChart1"/>
    <dgm:cxn modelId="{BF176129-9E30-45CA-A138-F178C9D54631}" type="presOf" srcId="{7259EFF0-7EA8-48BD-9B3C-1A6E1CBFD814}" destId="{203F7D35-0072-4729-900F-547270A48D92}" srcOrd="0" destOrd="0" presId="urn:microsoft.com/office/officeart/2005/8/layout/orgChart1"/>
    <dgm:cxn modelId="{D0EC346B-8B30-49D1-90DB-3301B43BE45A}" srcId="{04F6DC26-3675-4833-A45D-A00FA6D30279}" destId="{648CE622-E566-4975-8709-9CF14DDF78D9}" srcOrd="2" destOrd="0" parTransId="{30346CB9-E9AE-4A57-A8EE-3D41022321E5}" sibTransId="{F1DF96CB-B162-4440-BDD3-4B61D80472E1}"/>
    <dgm:cxn modelId="{A9E4C752-9306-4D38-B885-E8CAC9A4EC67}" type="presOf" srcId="{C20A76DD-3E00-403D-88A2-0C78732083BE}" destId="{190E0A54-0F3F-4565-B607-F4F77DC726A1}" srcOrd="0" destOrd="0" presId="urn:microsoft.com/office/officeart/2005/8/layout/orgChart1"/>
    <dgm:cxn modelId="{2602C2EC-D5FF-4972-BD4F-ED71E95F38B4}" type="presOf" srcId="{1FFA43F3-6773-4D2D-9E34-990DC92DA99B}" destId="{2E1983AE-F285-4BAB-AD74-3853C7C23F73}" srcOrd="1" destOrd="0" presId="urn:microsoft.com/office/officeart/2005/8/layout/orgChart1"/>
    <dgm:cxn modelId="{C04D30D8-E3E2-4F1D-AFD3-BB1EFE0376AB}" srcId="{04F6DC26-3675-4833-A45D-A00FA6D30279}" destId="{B06322EF-CBA6-4F2D-9A7E-B69770C2CD1D}" srcOrd="0" destOrd="0" parTransId="{C20A76DD-3E00-403D-88A2-0C78732083BE}" sibTransId="{69C6D6D5-84A6-4DCA-95CF-149174F423EA}"/>
    <dgm:cxn modelId="{4804AD93-3DED-4B0F-BE18-EFC521A9DCFF}" type="presOf" srcId="{C78E9FBB-965F-4CD9-A086-80FDC0179003}" destId="{D9C45A2A-F3B3-45EB-AD73-9E31BECF406E}" srcOrd="0" destOrd="0" presId="urn:microsoft.com/office/officeart/2005/8/layout/orgChart1"/>
    <dgm:cxn modelId="{364CC364-214F-4741-815C-6D2E87F3413C}" type="presParOf" srcId="{8714DC81-F187-4D69-99FE-3F0D4ED66DDA}" destId="{83AF9A76-0732-4780-9606-EDE3B7F82B5C}" srcOrd="0" destOrd="0" presId="urn:microsoft.com/office/officeart/2005/8/layout/orgChart1"/>
    <dgm:cxn modelId="{0F47A366-812B-4752-A111-942987E8030E}" type="presParOf" srcId="{83AF9A76-0732-4780-9606-EDE3B7F82B5C}" destId="{15DFD205-4804-409F-84FF-9E19E97B6834}" srcOrd="0" destOrd="0" presId="urn:microsoft.com/office/officeart/2005/8/layout/orgChart1"/>
    <dgm:cxn modelId="{2C488F84-D184-4CA5-8E6D-D1D4F5CD9CC1}" type="presParOf" srcId="{15DFD205-4804-409F-84FF-9E19E97B6834}" destId="{FE302842-EC2C-4B46-82F0-50561F9B040B}" srcOrd="0" destOrd="0" presId="urn:microsoft.com/office/officeart/2005/8/layout/orgChart1"/>
    <dgm:cxn modelId="{37CDF9D1-1CEB-44C3-B07C-A6CCACF220CE}" type="presParOf" srcId="{15DFD205-4804-409F-84FF-9E19E97B6834}" destId="{15992A07-9CF2-4EE8-97B8-CC545E3C5688}" srcOrd="1" destOrd="0" presId="urn:microsoft.com/office/officeart/2005/8/layout/orgChart1"/>
    <dgm:cxn modelId="{3EEF050F-8AC8-498E-9B61-47C0DB178AC4}" type="presParOf" srcId="{83AF9A76-0732-4780-9606-EDE3B7F82B5C}" destId="{44362971-5DCB-4B82-B4CF-B44CFFCADB38}" srcOrd="1" destOrd="0" presId="urn:microsoft.com/office/officeart/2005/8/layout/orgChart1"/>
    <dgm:cxn modelId="{87DD0877-1452-48EE-A48C-EDF7FE3810BF}" type="presParOf" srcId="{44362971-5DCB-4B82-B4CF-B44CFFCADB38}" destId="{190E0A54-0F3F-4565-B607-F4F77DC726A1}" srcOrd="0" destOrd="0" presId="urn:microsoft.com/office/officeart/2005/8/layout/orgChart1"/>
    <dgm:cxn modelId="{566CB790-4B22-41E0-AAFE-2299FB0274C9}" type="presParOf" srcId="{44362971-5DCB-4B82-B4CF-B44CFFCADB38}" destId="{7F0C0B87-A26E-46AD-B1C8-5888F450B4DE}" srcOrd="1" destOrd="0" presId="urn:microsoft.com/office/officeart/2005/8/layout/orgChart1"/>
    <dgm:cxn modelId="{BF7DA222-6C36-4B99-A608-AFF0C7B82CA0}" type="presParOf" srcId="{7F0C0B87-A26E-46AD-B1C8-5888F450B4DE}" destId="{A3B8BD07-7CF7-4449-9A3F-8314A26D77FB}" srcOrd="0" destOrd="0" presId="urn:microsoft.com/office/officeart/2005/8/layout/orgChart1"/>
    <dgm:cxn modelId="{84C53D49-4482-4697-B97E-200DB7098FBB}" type="presParOf" srcId="{A3B8BD07-7CF7-4449-9A3F-8314A26D77FB}" destId="{FE2BC667-965B-43E6-91F6-0D16F073F824}" srcOrd="0" destOrd="0" presId="urn:microsoft.com/office/officeart/2005/8/layout/orgChart1"/>
    <dgm:cxn modelId="{BBA55CB4-2D30-45C6-9495-AFE927829BD0}" type="presParOf" srcId="{A3B8BD07-7CF7-4449-9A3F-8314A26D77FB}" destId="{28D78CE3-7D13-40D6-8EF7-3CC3EFC5709B}" srcOrd="1" destOrd="0" presId="urn:microsoft.com/office/officeart/2005/8/layout/orgChart1"/>
    <dgm:cxn modelId="{5409BFF8-9833-43AD-AF55-6B15C94F2CF6}" type="presParOf" srcId="{7F0C0B87-A26E-46AD-B1C8-5888F450B4DE}" destId="{28451D12-0118-4A3A-A05D-A431917EF641}" srcOrd="1" destOrd="0" presId="urn:microsoft.com/office/officeart/2005/8/layout/orgChart1"/>
    <dgm:cxn modelId="{A32339FA-69B8-44AD-B31B-8723F95FC717}" type="presParOf" srcId="{7F0C0B87-A26E-46AD-B1C8-5888F450B4DE}" destId="{E718498E-898D-4BDF-ABBB-24C2BF0FE33D}" srcOrd="2" destOrd="0" presId="urn:microsoft.com/office/officeart/2005/8/layout/orgChart1"/>
    <dgm:cxn modelId="{38671CCB-D1F2-40E8-B83C-1C4CE8207076}" type="presParOf" srcId="{44362971-5DCB-4B82-B4CF-B44CFFCADB38}" destId="{203F7D35-0072-4729-900F-547270A48D92}" srcOrd="2" destOrd="0" presId="urn:microsoft.com/office/officeart/2005/8/layout/orgChart1"/>
    <dgm:cxn modelId="{E5475B57-DF06-4D4A-81E0-BBA4873E8D3D}" type="presParOf" srcId="{44362971-5DCB-4B82-B4CF-B44CFFCADB38}" destId="{EF4DF228-1755-4413-8A83-A3F746A75A66}" srcOrd="3" destOrd="0" presId="urn:microsoft.com/office/officeart/2005/8/layout/orgChart1"/>
    <dgm:cxn modelId="{CC3AEF84-9EA2-4A91-817F-7D3ADBFE127B}" type="presParOf" srcId="{EF4DF228-1755-4413-8A83-A3F746A75A66}" destId="{B3B40C9A-0092-4DAF-A3BA-1C511E52BF00}" srcOrd="0" destOrd="0" presId="urn:microsoft.com/office/officeart/2005/8/layout/orgChart1"/>
    <dgm:cxn modelId="{011D35F9-956B-4E9A-A4AC-4C7407AF67F7}" type="presParOf" srcId="{B3B40C9A-0092-4DAF-A3BA-1C511E52BF00}" destId="{CEAB69E5-78E0-44A9-A0AC-216B4FEFBCD7}" srcOrd="0" destOrd="0" presId="urn:microsoft.com/office/officeart/2005/8/layout/orgChart1"/>
    <dgm:cxn modelId="{553474E4-A215-403F-A5A9-7586DC31938F}" type="presParOf" srcId="{B3B40C9A-0092-4DAF-A3BA-1C511E52BF00}" destId="{2E1983AE-F285-4BAB-AD74-3853C7C23F73}" srcOrd="1" destOrd="0" presId="urn:microsoft.com/office/officeart/2005/8/layout/orgChart1"/>
    <dgm:cxn modelId="{7C7929D2-3CA0-4E99-97A8-1A8FB15999D3}" type="presParOf" srcId="{EF4DF228-1755-4413-8A83-A3F746A75A66}" destId="{5E389FD8-78C3-4F43-A1D3-D95026887F5A}" srcOrd="1" destOrd="0" presId="urn:microsoft.com/office/officeart/2005/8/layout/orgChart1"/>
    <dgm:cxn modelId="{5508150B-8DE0-4DF4-BEF4-2D906DDB15F5}" type="presParOf" srcId="{EF4DF228-1755-4413-8A83-A3F746A75A66}" destId="{54B6AEF4-F6F3-498D-87A0-7F5343B50AF0}" srcOrd="2" destOrd="0" presId="urn:microsoft.com/office/officeart/2005/8/layout/orgChart1"/>
    <dgm:cxn modelId="{174F2E9F-F8F2-4321-9B48-F1D53EFFD33E}" type="presParOf" srcId="{44362971-5DCB-4B82-B4CF-B44CFFCADB38}" destId="{5553B9F5-F49A-4AE3-A38F-C0C197BB7D24}" srcOrd="4" destOrd="0" presId="urn:microsoft.com/office/officeart/2005/8/layout/orgChart1"/>
    <dgm:cxn modelId="{A92BA583-F5F8-456D-AD5B-1A03968830B7}" type="presParOf" srcId="{44362971-5DCB-4B82-B4CF-B44CFFCADB38}" destId="{1B76BB07-5E09-424D-832C-EFB3622E566B}" srcOrd="5" destOrd="0" presId="urn:microsoft.com/office/officeart/2005/8/layout/orgChart1"/>
    <dgm:cxn modelId="{C43AA2FA-CCE6-4BAA-870A-0EE2FCA6FF68}" type="presParOf" srcId="{1B76BB07-5E09-424D-832C-EFB3622E566B}" destId="{2285DB78-4ADC-4A57-B007-95B619B08185}" srcOrd="0" destOrd="0" presId="urn:microsoft.com/office/officeart/2005/8/layout/orgChart1"/>
    <dgm:cxn modelId="{D70E9663-FF4A-4EA9-A467-DD812535E43F}" type="presParOf" srcId="{2285DB78-4ADC-4A57-B007-95B619B08185}" destId="{38E78AC6-C81C-4225-BF55-99CDDAB7417F}" srcOrd="0" destOrd="0" presId="urn:microsoft.com/office/officeart/2005/8/layout/orgChart1"/>
    <dgm:cxn modelId="{BACC7810-F2CB-4FB7-89C7-BD8E0DA98392}" type="presParOf" srcId="{2285DB78-4ADC-4A57-B007-95B619B08185}" destId="{7D255BEF-D98E-4274-9CF4-99A5A37D66EF}" srcOrd="1" destOrd="0" presId="urn:microsoft.com/office/officeart/2005/8/layout/orgChart1"/>
    <dgm:cxn modelId="{E06A4E24-97C2-4312-BB5C-13697DAA9BFF}" type="presParOf" srcId="{1B76BB07-5E09-424D-832C-EFB3622E566B}" destId="{7C84657D-BD53-4B35-AB6F-02E5EA41D793}" srcOrd="1" destOrd="0" presId="urn:microsoft.com/office/officeart/2005/8/layout/orgChart1"/>
    <dgm:cxn modelId="{E559FFD0-F0C6-428B-843D-C71D270891E1}" type="presParOf" srcId="{1B76BB07-5E09-424D-832C-EFB3622E566B}" destId="{411B7D2B-593E-4920-B2CE-26610517ED54}" srcOrd="2" destOrd="0" presId="urn:microsoft.com/office/officeart/2005/8/layout/orgChart1"/>
    <dgm:cxn modelId="{58114639-AC45-4656-A089-F364FB8BEAD5}" type="presParOf" srcId="{44362971-5DCB-4B82-B4CF-B44CFFCADB38}" destId="{D9C45A2A-F3B3-45EB-AD73-9E31BECF406E}" srcOrd="6" destOrd="0" presId="urn:microsoft.com/office/officeart/2005/8/layout/orgChart1"/>
    <dgm:cxn modelId="{9D1E230B-1D42-47E8-9081-CD71E36DCD3D}" type="presParOf" srcId="{44362971-5DCB-4B82-B4CF-B44CFFCADB38}" destId="{208C1873-60B7-4F80-A3BF-22FA1833C8CD}" srcOrd="7" destOrd="0" presId="urn:microsoft.com/office/officeart/2005/8/layout/orgChart1"/>
    <dgm:cxn modelId="{ADDB396F-C321-45E4-86AB-A280C8CF3C55}" type="presParOf" srcId="{208C1873-60B7-4F80-A3BF-22FA1833C8CD}" destId="{C158E7CF-114C-491A-A1D4-1670AA1BCA34}" srcOrd="0" destOrd="0" presId="urn:microsoft.com/office/officeart/2005/8/layout/orgChart1"/>
    <dgm:cxn modelId="{CB666050-ED8D-4D1E-ABA7-AABDF4CF82EF}" type="presParOf" srcId="{C158E7CF-114C-491A-A1D4-1670AA1BCA34}" destId="{BE3D5797-4B62-45A0-B286-A8F8CEC2C81B}" srcOrd="0" destOrd="0" presId="urn:microsoft.com/office/officeart/2005/8/layout/orgChart1"/>
    <dgm:cxn modelId="{D2045216-4B8F-4763-846D-033CFC83E160}" type="presParOf" srcId="{C158E7CF-114C-491A-A1D4-1670AA1BCA34}" destId="{46552FF2-93F3-4704-B140-B85BC07045AA}" srcOrd="1" destOrd="0" presId="urn:microsoft.com/office/officeart/2005/8/layout/orgChart1"/>
    <dgm:cxn modelId="{6B1FD30E-F095-4ADA-96FC-BEF3AE91DE25}" type="presParOf" srcId="{208C1873-60B7-4F80-A3BF-22FA1833C8CD}" destId="{D9CD5D80-9BC1-49D7-9D93-4216C0C78FE1}" srcOrd="1" destOrd="0" presId="urn:microsoft.com/office/officeart/2005/8/layout/orgChart1"/>
    <dgm:cxn modelId="{2CA1A3F4-D43D-4ED5-A505-34E2A1357FB5}" type="presParOf" srcId="{208C1873-60B7-4F80-A3BF-22FA1833C8CD}" destId="{500002E0-0177-45D3-A582-310B9C82CD33}" srcOrd="2" destOrd="0" presId="urn:microsoft.com/office/officeart/2005/8/layout/orgChart1"/>
    <dgm:cxn modelId="{2197651C-E39F-440F-A919-3DAC760A8406}" type="presParOf" srcId="{83AF9A76-0732-4780-9606-EDE3B7F82B5C}" destId="{89772E2D-EBA0-4EF4-AB3E-EA894BA2B89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C45A2A-F3B3-45EB-AD73-9E31BECF406E}">
      <dsp:nvSpPr>
        <dsp:cNvPr id="0" name=""/>
        <dsp:cNvSpPr/>
      </dsp:nvSpPr>
      <dsp:spPr>
        <a:xfrm>
          <a:off x="4179123" y="876732"/>
          <a:ext cx="3041490" cy="196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426"/>
              </a:lnTo>
              <a:lnTo>
                <a:pt x="3041490" y="98426"/>
              </a:lnTo>
              <a:lnTo>
                <a:pt x="3041490" y="1968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3B9F5-F49A-4AE3-A38F-C0C197BB7D24}">
      <dsp:nvSpPr>
        <dsp:cNvPr id="0" name=""/>
        <dsp:cNvSpPr/>
      </dsp:nvSpPr>
      <dsp:spPr>
        <a:xfrm>
          <a:off x="4179123" y="876732"/>
          <a:ext cx="703416" cy="196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426"/>
              </a:lnTo>
              <a:lnTo>
                <a:pt x="703416" y="98426"/>
              </a:lnTo>
              <a:lnTo>
                <a:pt x="703416" y="1968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3F7D35-0072-4729-900F-547270A48D92}">
      <dsp:nvSpPr>
        <dsp:cNvPr id="0" name=""/>
        <dsp:cNvSpPr/>
      </dsp:nvSpPr>
      <dsp:spPr>
        <a:xfrm>
          <a:off x="2936592" y="876732"/>
          <a:ext cx="1242530" cy="196852"/>
        </a:xfrm>
        <a:custGeom>
          <a:avLst/>
          <a:gdLst/>
          <a:ahLst/>
          <a:cxnLst/>
          <a:rect l="0" t="0" r="0" b="0"/>
          <a:pathLst>
            <a:path>
              <a:moveTo>
                <a:pt x="1242530" y="0"/>
              </a:moveTo>
              <a:lnTo>
                <a:pt x="1242530" y="98426"/>
              </a:lnTo>
              <a:lnTo>
                <a:pt x="0" y="98426"/>
              </a:lnTo>
              <a:lnTo>
                <a:pt x="0" y="1968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0E0A54-0F3F-4565-B607-F4F77DC726A1}">
      <dsp:nvSpPr>
        <dsp:cNvPr id="0" name=""/>
        <dsp:cNvSpPr/>
      </dsp:nvSpPr>
      <dsp:spPr>
        <a:xfrm>
          <a:off x="1081464" y="876732"/>
          <a:ext cx="3097658" cy="124926"/>
        </a:xfrm>
        <a:custGeom>
          <a:avLst/>
          <a:gdLst/>
          <a:ahLst/>
          <a:cxnLst/>
          <a:rect l="0" t="0" r="0" b="0"/>
          <a:pathLst>
            <a:path>
              <a:moveTo>
                <a:pt x="3097658" y="0"/>
              </a:moveTo>
              <a:lnTo>
                <a:pt x="3097658" y="26500"/>
              </a:lnTo>
              <a:lnTo>
                <a:pt x="0" y="26500"/>
              </a:lnTo>
              <a:lnTo>
                <a:pt x="0" y="1249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302842-EC2C-4B46-82F0-50561F9B040B}">
      <dsp:nvSpPr>
        <dsp:cNvPr id="0" name=""/>
        <dsp:cNvSpPr/>
      </dsp:nvSpPr>
      <dsp:spPr>
        <a:xfrm>
          <a:off x="2560757" y="211182"/>
          <a:ext cx="3236730" cy="665550"/>
        </a:xfrm>
        <a:prstGeom prst="rect">
          <a:avLst/>
        </a:prstGeom>
        <a:noFill/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Растения</a:t>
          </a:r>
        </a:p>
        <a:p>
          <a:pPr lvl="0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2560757" y="211182"/>
        <a:ext cx="3236730" cy="665550"/>
      </dsp:txXfrm>
    </dsp:sp>
    <dsp:sp modelId="{FE2BC667-965B-43E6-91F6-0D16F073F824}">
      <dsp:nvSpPr>
        <dsp:cNvPr id="0" name=""/>
        <dsp:cNvSpPr/>
      </dsp:nvSpPr>
      <dsp:spPr>
        <a:xfrm>
          <a:off x="84347" y="1001659"/>
          <a:ext cx="1994232" cy="4048472"/>
        </a:xfrm>
        <a:prstGeom prst="rect">
          <a:avLst/>
        </a:prstGeom>
        <a:noFill/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u="sng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Целиком погружен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u="sng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ные</a:t>
          </a:r>
          <a:r>
            <a:rPr lang="ru-RU" sz="3200" b="1" u="sng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в воду</a:t>
          </a:r>
        </a:p>
        <a:p>
          <a:pPr lvl="0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84347" y="1001659"/>
        <a:ext cx="1994232" cy="4048472"/>
      </dsp:txXfrm>
    </dsp:sp>
    <dsp:sp modelId="{CEAB69E5-78E0-44A9-A0AC-216B4FEFBCD7}">
      <dsp:nvSpPr>
        <dsp:cNvPr id="0" name=""/>
        <dsp:cNvSpPr/>
      </dsp:nvSpPr>
      <dsp:spPr>
        <a:xfrm>
          <a:off x="2192473" y="1073585"/>
          <a:ext cx="1488236" cy="4268647"/>
        </a:xfrm>
        <a:prstGeom prst="rect">
          <a:avLst/>
        </a:prstGeom>
        <a:noFill/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u="sng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Свободно плавающие</a:t>
          </a:r>
        </a:p>
        <a:p>
          <a:pPr lvl="0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2192473" y="1073585"/>
        <a:ext cx="1488236" cy="4268647"/>
      </dsp:txXfrm>
    </dsp:sp>
    <dsp:sp modelId="{38E78AC6-C81C-4225-BF55-99CDDAB7417F}">
      <dsp:nvSpPr>
        <dsp:cNvPr id="0" name=""/>
        <dsp:cNvSpPr/>
      </dsp:nvSpPr>
      <dsp:spPr>
        <a:xfrm>
          <a:off x="3877563" y="1073585"/>
          <a:ext cx="2009952" cy="4716024"/>
        </a:xfrm>
        <a:prstGeom prst="rect">
          <a:avLst/>
        </a:prstGeom>
        <a:noFill/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u="sng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Плаваю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u="sng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щие</a:t>
          </a:r>
          <a:r>
            <a:rPr lang="ru-RU" sz="3200" b="1" u="sng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листья, но </a:t>
          </a:r>
          <a:r>
            <a:rPr lang="ru-RU" sz="3200" b="1" u="sng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прикреп</a:t>
          </a:r>
          <a:endParaRPr lang="ru-RU" sz="3200" b="1" u="sng" kern="1200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u="sng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ленный ко</a:t>
          </a:r>
          <a:r>
            <a:rPr lang="ru-RU" sz="3200" b="1" u="sng" kern="1200" baseline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дну корень</a:t>
          </a:r>
          <a:endParaRPr lang="ru-RU" sz="3200" b="1" u="sng" kern="1200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3877563" y="1073585"/>
        <a:ext cx="2009952" cy="4716024"/>
      </dsp:txXfrm>
    </dsp:sp>
    <dsp:sp modelId="{BE3D5797-4B62-45A0-B286-A8F8CEC2C81B}">
      <dsp:nvSpPr>
        <dsp:cNvPr id="0" name=""/>
        <dsp:cNvSpPr/>
      </dsp:nvSpPr>
      <dsp:spPr>
        <a:xfrm>
          <a:off x="6084368" y="1073585"/>
          <a:ext cx="2272488" cy="4529604"/>
        </a:xfrm>
        <a:prstGeom prst="rect">
          <a:avLst/>
        </a:prstGeom>
        <a:noFill/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sng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Частично погружен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sng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ные</a:t>
          </a:r>
          <a:endParaRPr lang="ru-RU" sz="3200" b="1" u="sng" kern="1200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sng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3200" b="1" u="sng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прибре</a:t>
          </a:r>
          <a:endParaRPr lang="ru-RU" sz="3200" b="1" u="sng" kern="1200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sng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жные</a:t>
          </a:r>
          <a:endParaRPr lang="ru-RU" sz="3200" kern="1200" dirty="0"/>
        </a:p>
      </dsp:txBody>
      <dsp:txXfrm>
        <a:off x="6084368" y="1073585"/>
        <a:ext cx="2272488" cy="4529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878507A-EC9C-4B88-9230-D87384DECE91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E47422A-F418-4E5E-9273-817E51988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892A1-F65F-48F5-9C67-1830F5E68D9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7422A-F418-4E5E-9273-817E51988828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CF820-ED0B-4E71-AA2C-C0C667B7EF47}" type="datetime1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ECEF3-B972-42CE-A45B-E8E5CEAA2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47675-65F8-46AB-AF87-BF2E81F38E27}" type="datetime1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D647E-6675-428F-A7F3-1C274CDA5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4D7F5-04E2-4481-874E-2D059BF34047}" type="datetime1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DD7DB-CF9C-49B4-AF69-CB4D08371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89C47-FB82-4215-894D-DEE32CE91A85}" type="datetime1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E59AD-0063-46C8-AA46-54C8B7E55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88C16-686B-47D4-A5EE-0C53E3F6A619}" type="datetime1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CFC1A-1401-4777-8432-0D84230B8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827B5-AC52-45E1-B03B-5CAE35370460}" type="datetime1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026DC-BD15-4541-8F31-D5BD3A5A0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12DB5-D7F4-470B-ACE5-28516819264F}" type="datetime1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B85AE-4BC7-41D5-B702-0DF460423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12378-D2B3-48F6-931B-EB8280087BA8}" type="datetime1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7FF90-2B99-42A8-B524-C09283CA4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B5944-D8B6-46C1-B3EF-C46D96B294F5}" type="datetime1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2921B-3992-4F7F-A735-8423E02C9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A765F-DD0F-4794-B421-74CDD3880E76}" type="datetime1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0EEF0-3211-4913-A428-463352FDA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EAF27-D6AB-4A74-82AC-F98E0BFF31BA}" type="datetime1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E6854-7C09-4736-9A73-BC8D339F5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8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2FE35F-C211-4D3B-90A6-996E3EAA2C2C}" type="datetime1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69BACF-7C9A-4731-9411-B930D89FF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ki.rdf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Озеро – природное сообщество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586663" y="6000750"/>
            <a:ext cx="1557337" cy="4238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3 КЛАСС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75" y="142875"/>
            <a:ext cx="8786813" cy="6429375"/>
          </a:xfrm>
          <a:prstGeom prst="roundRect">
            <a:avLst/>
          </a:prstGeom>
          <a:noFill/>
          <a:ln w="123825" cmpd="thickThin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ук плавунец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714744" y="357166"/>
            <a:ext cx="4857784" cy="3255216"/>
          </a:xfrm>
          <a:prstGeom prst="rect">
            <a:avLst/>
          </a:prstGeom>
        </p:spPr>
      </p:pic>
      <p:pic>
        <p:nvPicPr>
          <p:cNvPr id="3" name="Рисунок 2" descr="водомерка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071934" y="3786190"/>
            <a:ext cx="4357718" cy="2129340"/>
          </a:xfrm>
          <a:prstGeom prst="rect">
            <a:avLst/>
          </a:prstGeom>
        </p:spPr>
      </p:pic>
      <p:pic>
        <p:nvPicPr>
          <p:cNvPr id="4" name="Рисунок 3" descr="жук-плавунец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42910" y="357166"/>
            <a:ext cx="2724673" cy="3286148"/>
          </a:xfrm>
          <a:prstGeom prst="rect">
            <a:avLst/>
          </a:prstGeom>
        </p:spPr>
      </p:pic>
      <p:pic>
        <p:nvPicPr>
          <p:cNvPr id="5" name="Рисунок 4" descr="водомерка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0034" y="3857628"/>
            <a:ext cx="3222767" cy="2143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5918" y="6072206"/>
            <a:ext cx="592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…водомерки, жуки-плавунцы…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EECF7"/>
              </a:clrFrom>
              <a:clrTo>
                <a:srgbClr val="EEEC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571744"/>
            <a:ext cx="2046324" cy="1071570"/>
          </a:xfrm>
          <a:prstGeom prst="rect">
            <a:avLst/>
          </a:prstGeom>
          <a:noFill/>
        </p:spPr>
      </p:pic>
      <p:pic>
        <p:nvPicPr>
          <p:cNvPr id="3" name="Рисунок 2" descr="плотв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86578" y="2428868"/>
            <a:ext cx="1857387" cy="928694"/>
          </a:xfrm>
          <a:prstGeom prst="rect">
            <a:avLst/>
          </a:prstGeom>
        </p:spPr>
      </p:pic>
      <p:pic>
        <p:nvPicPr>
          <p:cNvPr id="4" name="Рисунок 3" descr="щук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28860" y="4289047"/>
            <a:ext cx="5310182" cy="1949832"/>
          </a:xfrm>
          <a:prstGeom prst="rect">
            <a:avLst/>
          </a:prstGeom>
        </p:spPr>
      </p:pic>
      <p:pic>
        <p:nvPicPr>
          <p:cNvPr id="5" name="Рисунок 4" descr="сазан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D3F1F3"/>
              </a:clrFrom>
              <a:clrTo>
                <a:srgbClr val="D3F1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70" y="214290"/>
            <a:ext cx="3459625" cy="1614492"/>
          </a:xfrm>
          <a:prstGeom prst="rect">
            <a:avLst/>
          </a:prstGeom>
        </p:spPr>
      </p:pic>
      <p:pic>
        <p:nvPicPr>
          <p:cNvPr id="7" name="Рисунок 6" descr="3461963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714612" y="2071678"/>
            <a:ext cx="3857652" cy="2428892"/>
          </a:xfrm>
          <a:prstGeom prst="ellipse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14810" y="1357298"/>
            <a:ext cx="12009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сазан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29520" y="3571876"/>
            <a:ext cx="14494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плотва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3571876"/>
            <a:ext cx="12634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окунь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5929330"/>
            <a:ext cx="11144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щука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AB5944-D8B6-46C1-B3EF-C46D96B294F5}" type="datetime1">
              <a:rPr lang="ru-RU" smtClean="0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2921B-3992-4F7F-A735-8423E02C99C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4" name="Рисунок 3" descr="лич стрекоз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428604"/>
            <a:ext cx="3843364" cy="2826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лич стрекозы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500043"/>
            <a:ext cx="3643338" cy="2732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53370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3438" y="3571876"/>
            <a:ext cx="3961979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комар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0034" y="3429000"/>
            <a:ext cx="3705760" cy="2958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0076_5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14290"/>
            <a:ext cx="3712887" cy="2643206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Рисунок 2" descr="7f34b54e1b3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14942" y="142852"/>
            <a:ext cx="3714744" cy="2786058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Рисунок 3" descr="кулик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28860" y="2357430"/>
            <a:ext cx="4286255" cy="2960373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7158" y="5429264"/>
            <a:ext cx="8286808" cy="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Утки, кулики, чайки находят удобные места на берегу озера  или в камышах и, не мешая друг другу, строят гнёзда и выводят птенцов.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ндатры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29058" y="142852"/>
            <a:ext cx="2225040" cy="2225040"/>
          </a:xfrm>
          <a:prstGeom prst="rect">
            <a:avLst/>
          </a:prstGeom>
        </p:spPr>
      </p:pic>
      <p:pic>
        <p:nvPicPr>
          <p:cNvPr id="4" name="Рисунок 3" descr="ондатра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142976" y="142852"/>
            <a:ext cx="2695774" cy="1735031"/>
          </a:xfrm>
          <a:prstGeom prst="rect">
            <a:avLst/>
          </a:prstGeom>
        </p:spPr>
      </p:pic>
      <p:pic>
        <p:nvPicPr>
          <p:cNvPr id="5" name="Рисунок 4" descr="выдр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47702" y="142853"/>
            <a:ext cx="2729618" cy="1785950"/>
          </a:xfrm>
          <a:prstGeom prst="rect">
            <a:avLst/>
          </a:prstGeom>
        </p:spPr>
      </p:pic>
      <p:pic>
        <p:nvPicPr>
          <p:cNvPr id="6" name="Рисунок 5" descr="выдра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29388" y="3929066"/>
            <a:ext cx="2500298" cy="1607334"/>
          </a:xfrm>
          <a:prstGeom prst="rect">
            <a:avLst/>
          </a:prstGeom>
        </p:spPr>
      </p:pic>
      <p:pic>
        <p:nvPicPr>
          <p:cNvPr id="7" name="Рисунок 6" descr="выдра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429388" y="2214554"/>
            <a:ext cx="2500298" cy="1544827"/>
          </a:xfrm>
          <a:prstGeom prst="rect">
            <a:avLst/>
          </a:prstGeom>
        </p:spPr>
      </p:pic>
      <p:pic>
        <p:nvPicPr>
          <p:cNvPr id="8" name="Рисунок 7" descr="бобры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42976" y="2071678"/>
            <a:ext cx="2517070" cy="3476616"/>
          </a:xfrm>
          <a:prstGeom prst="rect">
            <a:avLst/>
          </a:prstGeom>
        </p:spPr>
      </p:pic>
      <p:pic>
        <p:nvPicPr>
          <p:cNvPr id="9" name="Рисунок 8" descr="бобры3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786182" y="2571744"/>
            <a:ext cx="2535110" cy="22860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472" y="5786454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прибрежных водах обитают млекопитающие – ондатры, бобры, водяные крысы, выдры…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хухоль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00562" y="1857364"/>
            <a:ext cx="413715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выхухоль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72" y="428604"/>
            <a:ext cx="3839793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0034" y="5143512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Редко, но встречаются в озёрах настоящие «живые ископаемые» с ценным мехом – выхухоли. Учёные считаю, что этот вид животных существует, не изменившись, уже тридцать миллионов лет!!!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AA765F-DD0F-4794-B421-74CDD3880E76}" type="datetime1">
              <a:rPr lang="ru-RU" smtClean="0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0EEF0-3211-4913-A428-463352FDAA0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428992" y="2357430"/>
            <a:ext cx="1928826" cy="17145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Живот-</a:t>
            </a:r>
          </a:p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мир озера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500166" y="357166"/>
            <a:ext cx="2071702" cy="164307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мельчайшие живые организмы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000100" y="2071678"/>
            <a:ext cx="1785950" cy="164307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рыбы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714744" y="285728"/>
            <a:ext cx="1785950" cy="164307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моллюски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5715008" y="571480"/>
            <a:ext cx="2357454" cy="164307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ракообразные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642910" y="3929066"/>
            <a:ext cx="2643206" cy="164307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млекопитающие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714744" y="4714884"/>
            <a:ext cx="1785950" cy="164307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птицы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5715008" y="4286256"/>
            <a:ext cx="2214578" cy="164307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земноводные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6215074" y="2357430"/>
            <a:ext cx="1928826" cy="164307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Водяные насекомые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stCxn id="7" idx="1"/>
          </p:cNvCxnSpPr>
          <p:nvPr/>
        </p:nvCxnSpPr>
        <p:spPr>
          <a:xfrm rot="16200000" flipV="1">
            <a:off x="3087496" y="1984548"/>
            <a:ext cx="751150" cy="496782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7" idx="0"/>
          </p:cNvCxnSpPr>
          <p:nvPr/>
        </p:nvCxnSpPr>
        <p:spPr>
          <a:xfrm rot="5400000" flipH="1" flipV="1">
            <a:off x="4232670" y="2089539"/>
            <a:ext cx="428627" cy="10715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>
            <a:off x="2786050" y="3000372"/>
            <a:ext cx="642942" cy="71438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3071801" y="3714753"/>
            <a:ext cx="571504" cy="571502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7" idx="4"/>
          </p:cNvCxnSpPr>
          <p:nvPr/>
        </p:nvCxnSpPr>
        <p:spPr>
          <a:xfrm rot="16200000" flipH="1">
            <a:off x="4088999" y="4376348"/>
            <a:ext cx="643736" cy="34924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7" idx="5"/>
            <a:endCxn id="17" idx="1"/>
          </p:cNvCxnSpPr>
          <p:nvPr/>
        </p:nvCxnSpPr>
        <p:spPr>
          <a:xfrm rot="16200000" flipH="1">
            <a:off x="5204327" y="3691879"/>
            <a:ext cx="706020" cy="963978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357818" y="3357562"/>
            <a:ext cx="928691" cy="71439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7" idx="7"/>
          </p:cNvCxnSpPr>
          <p:nvPr/>
        </p:nvCxnSpPr>
        <p:spPr>
          <a:xfrm rot="5400000" flipH="1" flipV="1">
            <a:off x="5269637" y="1805953"/>
            <a:ext cx="608272" cy="99685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AA765F-DD0F-4794-B421-74CDD3880E76}" type="datetime1">
              <a:rPr lang="ru-RU" smtClean="0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0EEF0-3211-4913-A428-463352FDAA0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428992" y="2357430"/>
            <a:ext cx="1928826" cy="17145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Озеро-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</a:p>
        </p:txBody>
      </p:sp>
      <p:sp>
        <p:nvSpPr>
          <p:cNvPr id="13" name="Овал 12"/>
          <p:cNvSpPr/>
          <p:nvPr/>
        </p:nvSpPr>
        <p:spPr>
          <a:xfrm>
            <a:off x="1857356" y="428604"/>
            <a:ext cx="1785950" cy="164307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Запас пресной воды</a:t>
            </a:r>
            <a:endParaRPr lang="ru-RU" b="1" dirty="0"/>
          </a:p>
        </p:txBody>
      </p:sp>
      <p:sp>
        <p:nvSpPr>
          <p:cNvPr id="14" name="Овал 13"/>
          <p:cNvSpPr/>
          <p:nvPr/>
        </p:nvSpPr>
        <p:spPr>
          <a:xfrm>
            <a:off x="5143504" y="428604"/>
            <a:ext cx="2357454" cy="164307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Транспортные пути</a:t>
            </a:r>
            <a:endParaRPr lang="ru-RU" b="1" dirty="0"/>
          </a:p>
        </p:txBody>
      </p:sp>
      <p:sp>
        <p:nvSpPr>
          <p:cNvPr id="15" name="Овал 14"/>
          <p:cNvSpPr/>
          <p:nvPr/>
        </p:nvSpPr>
        <p:spPr>
          <a:xfrm>
            <a:off x="285720" y="3429000"/>
            <a:ext cx="2643206" cy="164307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Отдых</a:t>
            </a:r>
            <a:endParaRPr lang="ru-RU" b="1" dirty="0"/>
          </a:p>
        </p:txBody>
      </p:sp>
      <p:sp>
        <p:nvSpPr>
          <p:cNvPr id="16" name="Овал 15"/>
          <p:cNvSpPr/>
          <p:nvPr/>
        </p:nvSpPr>
        <p:spPr>
          <a:xfrm>
            <a:off x="3500430" y="4714884"/>
            <a:ext cx="1785950" cy="164307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Питание</a:t>
            </a:r>
            <a:endParaRPr lang="ru-RU" b="1" dirty="0"/>
          </a:p>
        </p:txBody>
      </p:sp>
      <p:sp>
        <p:nvSpPr>
          <p:cNvPr id="17" name="Овал 16"/>
          <p:cNvSpPr/>
          <p:nvPr/>
        </p:nvSpPr>
        <p:spPr>
          <a:xfrm>
            <a:off x="6286512" y="3500438"/>
            <a:ext cx="2214578" cy="164307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Удобрение</a:t>
            </a:r>
            <a:endParaRPr lang="ru-RU" b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>
            <a:off x="3286119" y="1928803"/>
            <a:ext cx="642941" cy="571503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 flipV="1">
            <a:off x="2928926" y="3643314"/>
            <a:ext cx="571504" cy="428628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4107653" y="4393413"/>
            <a:ext cx="642942" cy="1588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286380" y="3571876"/>
            <a:ext cx="1071570" cy="428628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7" idx="7"/>
          </p:cNvCxnSpPr>
          <p:nvPr/>
        </p:nvCxnSpPr>
        <p:spPr>
          <a:xfrm rot="5400000" flipH="1" flipV="1">
            <a:off x="4983884" y="1948828"/>
            <a:ext cx="751150" cy="568222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AA765F-DD0F-4794-B421-74CDD3880E76}" type="datetime1">
              <a:rPr lang="ru-RU" smtClean="0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0EEF0-3211-4913-A428-463352FDAA09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285728"/>
            <a:ext cx="1928826" cy="17145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Человек-озеро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2285992"/>
            <a:ext cx="2643206" cy="1428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Наносит экологический вред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4214818"/>
            <a:ext cx="2071702" cy="1143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r>
              <a:rPr lang="ru-RU" b="1" dirty="0" smtClean="0"/>
              <a:t>агрязнение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215074" y="4214818"/>
            <a:ext cx="2714644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Неограниченная ловля рыбы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500430" y="4214818"/>
            <a:ext cx="1928826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Отстрел птиц и животных</a:t>
            </a:r>
            <a:endParaRPr lang="ru-RU" b="1" dirty="0"/>
          </a:p>
        </p:txBody>
      </p:sp>
      <p:cxnSp>
        <p:nvCxnSpPr>
          <p:cNvPr id="20" name="Прямая со стрелкой 19"/>
          <p:cNvCxnSpPr>
            <a:stCxn id="10" idx="1"/>
          </p:cNvCxnSpPr>
          <p:nvPr/>
        </p:nvCxnSpPr>
        <p:spPr>
          <a:xfrm rot="10800000" flipV="1">
            <a:off x="1785918" y="3000372"/>
            <a:ext cx="1285884" cy="1249114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4179092" y="3964786"/>
            <a:ext cx="500065" cy="1588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0" idx="3"/>
          </p:cNvCxnSpPr>
          <p:nvPr/>
        </p:nvCxnSpPr>
        <p:spPr>
          <a:xfrm>
            <a:off x="5715008" y="3000372"/>
            <a:ext cx="969055" cy="1212655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7" idx="2"/>
            <a:endCxn id="10" idx="0"/>
          </p:cNvCxnSpPr>
          <p:nvPr/>
        </p:nvCxnSpPr>
        <p:spPr>
          <a:xfrm rot="5400000">
            <a:off x="4250529" y="2143116"/>
            <a:ext cx="285752" cy="1588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5214950"/>
            <a:ext cx="8229600" cy="1143000"/>
          </a:xfrm>
        </p:spPr>
        <p:txBody>
          <a:bodyPr/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Озеро Байкал в песне называют морем не зря. Площадь водной поверхности составляет 31 722 км² (без учёта островов), что примерно равно площади таких стран, как Бельгия, Нидерланды или Дания. Это глубочайшее озеро планеты Земля, крупнейший природный резервуар пресной воды.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AB5944-D8B6-46C1-B3EF-C46D96B294F5}" type="datetime1">
              <a:rPr lang="ru-RU" smtClean="0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2921B-3992-4F7F-A735-8423E02C99CB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214290"/>
            <a:ext cx="6858048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ВОДОЕМ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большое природное углубление, заполненное водой.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4038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ЕСТЕСТВЕННЫЕ</a:t>
            </a:r>
          </a:p>
          <a:p>
            <a:pPr>
              <a:lnSpc>
                <a:spcPct val="150000"/>
              </a:lnSpc>
              <a:buNone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0" y="1643050"/>
            <a:ext cx="4038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ИСКУССТВЕННЫЕ</a:t>
            </a:r>
          </a:p>
          <a:p>
            <a:pPr algn="ctr">
              <a:lnSpc>
                <a:spcPct val="200000"/>
              </a:lnSpc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канал</a:t>
            </a:r>
          </a:p>
          <a:p>
            <a:pPr algn="ctr">
              <a:lnSpc>
                <a:spcPct val="200000"/>
              </a:lnSpc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водохранилище</a:t>
            </a:r>
          </a:p>
          <a:p>
            <a:pPr algn="ctr">
              <a:lnSpc>
                <a:spcPct val="200000"/>
              </a:lnSpc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пруд</a:t>
            </a:r>
          </a:p>
          <a:p>
            <a:pPr algn="ctr"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101034" y="6492875"/>
            <a:ext cx="1042966" cy="365125"/>
          </a:xfrm>
        </p:spPr>
        <p:txBody>
          <a:bodyPr/>
          <a:lstStyle/>
          <a:p>
            <a:pPr>
              <a:defRPr/>
            </a:pPr>
            <a:fld id="{70DE3B97-5424-4862-9237-E28BC326508F}" type="datetime1">
              <a:rPr lang="ru-RU"/>
              <a:pPr>
                <a:defRPr/>
              </a:pPr>
              <a:t>10.01.2012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A68C2E-1FD7-45B6-9102-C1CBE33A5769}" type="slidenum">
              <a:rPr lang="ru-RU"/>
              <a:pPr>
                <a:defRPr/>
              </a:pPr>
              <a:t>2</a:t>
            </a:fld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643570" y="1357298"/>
            <a:ext cx="500066" cy="2857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2285984" y="1357298"/>
            <a:ext cx="500066" cy="2857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714349" y="2143116"/>
          <a:ext cx="3500462" cy="4071966"/>
        </p:xfrm>
        <a:graphic>
          <a:graphicData uri="http://schemas.openxmlformats.org/drawingml/2006/table">
            <a:tbl>
              <a:tblPr/>
              <a:tblGrid>
                <a:gridCol w="1634983"/>
                <a:gridCol w="1865479"/>
              </a:tblGrid>
              <a:tr h="407196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океан              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море 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ручей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река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озеро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болото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482" marR="6648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i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i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соленая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9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пресная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482" marR="6648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079" name="AutoShape 7"/>
          <p:cNvSpPr>
            <a:spLocks/>
          </p:cNvSpPr>
          <p:nvPr/>
        </p:nvSpPr>
        <p:spPr bwMode="auto">
          <a:xfrm>
            <a:off x="1928794" y="2428868"/>
            <a:ext cx="314325" cy="1162050"/>
          </a:xfrm>
          <a:prstGeom prst="rightBrace">
            <a:avLst>
              <a:gd name="adj1" fmla="val 30808"/>
              <a:gd name="adj2" fmla="val 50000"/>
            </a:avLst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/>
          <p:cNvSpPr>
            <a:spLocks/>
          </p:cNvSpPr>
          <p:nvPr/>
        </p:nvSpPr>
        <p:spPr bwMode="auto">
          <a:xfrm>
            <a:off x="1928794" y="3929066"/>
            <a:ext cx="247650" cy="2000250"/>
          </a:xfrm>
          <a:prstGeom prst="rightBrace">
            <a:avLst>
              <a:gd name="adj1" fmla="val 67308"/>
              <a:gd name="adj2" fmla="val 50000"/>
            </a:avLst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AB5944-D8B6-46C1-B3EF-C46D96B294F5}" type="datetime1">
              <a:rPr lang="ru-RU" smtClean="0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2921B-3992-4F7F-A735-8423E02C99CB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285728"/>
            <a:ext cx="6657337" cy="50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50429" y="5286388"/>
            <a:ext cx="85935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Ладожское озеро- крупнейшее озеро Европы.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Ладожское озеро впадают 35 рек. Нева — единственная река,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вытекающая из Ладожского озера.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лгер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500042"/>
            <a:ext cx="7874766" cy="5219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71604" y="5643578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Самое красивое озеро Русской равнины – Селигер.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лигер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71538" y="571480"/>
            <a:ext cx="7400925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14414" y="5643578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Посмотрите – какую причудливую форму придала ему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Волдайская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возвышенность!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AB5944-D8B6-46C1-B3EF-C46D96B294F5}" type="datetime1">
              <a:rPr lang="ru-RU" smtClean="0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2921B-3992-4F7F-A735-8423E02C99CB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5500702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Второе по величине озеро в Европе после Ладожского. В Онежское озеро впадают около 50 рек, а вытекает только одна — Свирь.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714356"/>
            <a:ext cx="714375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AB5944-D8B6-46C1-B3EF-C46D96B294F5}" type="datetime1">
              <a:rPr lang="ru-RU" smtClean="0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2921B-3992-4F7F-A735-8423E02C99CB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4" name="Picture 3" descr="IMG_3135_filter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85786" y="214290"/>
            <a:ext cx="7914257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071670" y="5500702"/>
            <a:ext cx="57150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Каспийское море (озеро)</a:t>
            </a: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/>
          <a:lstStyle/>
          <a:p>
            <a:r>
              <a:rPr lang="ru-RU" sz="1200" dirty="0" smtClean="0">
                <a:solidFill>
                  <a:srgbClr val="150CCE"/>
                </a:solidFill>
                <a:latin typeface="Times New Roman" pitchFamily="18" charset="0"/>
                <a:cs typeface="Times New Roman" pitchFamily="18" charset="0"/>
              </a:rPr>
              <a:t>Дмитриева О.И., Поурочные разработки по курсу «Окружающий мир» Москва «ВАКО»,2009</a:t>
            </a:r>
          </a:p>
          <a:p>
            <a:r>
              <a:rPr lang="en-US" sz="1200" dirty="0" smtClean="0">
                <a:solidFill>
                  <a:srgbClr val="150CCE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http://www.viki.rdf.ru</a:t>
            </a:r>
            <a:endParaRPr lang="ru-RU" sz="1200" dirty="0" smtClean="0">
              <a:solidFill>
                <a:srgbClr val="150CC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150CCE"/>
                </a:solidFill>
                <a:latin typeface="Times New Roman" pitchFamily="18" charset="0"/>
                <a:cs typeface="Times New Roman" pitchFamily="18" charset="0"/>
              </a:rPr>
              <a:t>В презентации использован материал учебника «Окружающий мир. 3 класс» Н.Я.Дмитриевой, А.Н.Казакова. Издательства «Учебная литература»: Издательского дома «Федоров»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288C16-686B-47D4-A5EE-0C53E3F6A619}" type="datetime1">
              <a:rPr lang="ru-RU" smtClean="0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CFC1A-1401-4777-8432-0D84230B891B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116013" y="-469900"/>
            <a:ext cx="6885011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 sz="2400" b="1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Посреди поля лежит зеркало: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Стекло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голубое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, рама зелёная.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Глядятся в него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голубые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рябинки, 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Цветные свои примеряя косынки.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Глядятся в него молодые берёзки, 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Свои перед ним поправляя причёски.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И месяц, и звёзды – всё в нём отражается,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Как это зеркало называется?   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                                                      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ru-RU" sz="4000" b="1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ru-RU" sz="2400" b="1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ru-RU" sz="2400" b="1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077" name="Picture 5" descr="Новое изображени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3355975"/>
            <a:ext cx="3889375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500694" y="5357826"/>
            <a:ext cx="164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ОЗЕРО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работы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озеро?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Растительный мир озер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Животный мир озер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Цепи питания и природное равновесие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 и озеро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Экологическая страничка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мире занимательного.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889C47-FB82-4215-894D-DEE32CE91A85}" type="datetime1">
              <a:rPr lang="ru-RU" smtClean="0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E59AD-0063-46C8-AA46-54C8B7E5538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AB5944-D8B6-46C1-B3EF-C46D96B294F5}" type="datetime1">
              <a:rPr lang="ru-RU" smtClean="0"/>
              <a:pPr>
                <a:defRPr/>
              </a:pPr>
              <a:t>10.01.2012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2921B-3992-4F7F-A735-8423E02C99C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57167"/>
            <a:ext cx="771530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Озеро – природный водоём, заполняющий впадину суши и не связанный с морем. Озера– образуются в зонах леса, степи, тундры. Только каждая природная зона вносит свои особенности  в растительный и животный мир озера.</a:t>
            </a:r>
          </a:p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нашей стране много озер, некоторые такие большие, что их за величину называют морями.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озеро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2857496"/>
            <a:ext cx="2786057" cy="209140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Рисунок 5" descr="озеро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8794" y="4572008"/>
            <a:ext cx="2786050" cy="2089538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 descr="57122207205146_3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57554" y="2786058"/>
            <a:ext cx="2571738" cy="1928804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 descr="132039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86314" y="4643446"/>
            <a:ext cx="2695569" cy="2005416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 descr="1178809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000760" y="2928934"/>
            <a:ext cx="2674639" cy="1857388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AA765F-DD0F-4794-B421-74CDD3880E76}" type="datetime1">
              <a:rPr lang="ru-RU" smtClean="0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0EEF0-3211-4913-A428-463352FDAA0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428604"/>
            <a:ext cx="2286016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428868"/>
            <a:ext cx="186099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32" y="4857760"/>
            <a:ext cx="2095488" cy="1571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28596" y="5429264"/>
            <a:ext cx="12144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рдест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928794" y="2571744"/>
            <a:ext cx="1428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элодея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1142984"/>
            <a:ext cx="12858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ряска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8992" y="2500306"/>
            <a:ext cx="1500183" cy="2000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3428992" y="4429132"/>
            <a:ext cx="15716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водокрас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00892" y="142852"/>
            <a:ext cx="1871650" cy="18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5500694" y="214290"/>
            <a:ext cx="142872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телорез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30732" name="Picture 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72066" y="1000108"/>
            <a:ext cx="1714502" cy="2571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3857620" y="1214422"/>
            <a:ext cx="11429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хвощ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30734" name="Picture 1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215206" y="2928934"/>
            <a:ext cx="1557450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7286644" y="2500306"/>
            <a:ext cx="135732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рогоз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30736" name="Picture 1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86380" y="4000504"/>
            <a:ext cx="1611446" cy="2391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6858016" y="5572140"/>
            <a:ext cx="142872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камыш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л кувш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2976" y="357166"/>
            <a:ext cx="6572296" cy="4931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5720" y="5429264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Среди больших зелёных листьев, лежащих на воде, видны белоснежные, искрящиеся цветки белой кувшинки. Это растение редкое и очень нежное. Растение погибает, когда рвут его цветки и листья.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889C47-FB82-4215-894D-DEE32CE91A85}" type="datetime1">
              <a:rPr lang="ru-RU" smtClean="0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E59AD-0063-46C8-AA46-54C8B7E5538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23" name="Схема 22"/>
          <p:cNvGraphicFramePr/>
          <p:nvPr/>
        </p:nvGraphicFramePr>
        <p:xfrm>
          <a:off x="357158" y="285728"/>
          <a:ext cx="8358246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иклоп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43504" y="357166"/>
            <a:ext cx="3718941" cy="5072098"/>
          </a:xfrm>
          <a:prstGeom prst="ellipse">
            <a:avLst/>
          </a:prstGeom>
        </p:spPr>
      </p:pic>
      <p:pic>
        <p:nvPicPr>
          <p:cNvPr id="3" name="Рисунок 2" descr="дафния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400670" y="956596"/>
            <a:ext cx="5072098" cy="3873238"/>
          </a:xfrm>
          <a:prstGeom prst="ellipse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5572140"/>
            <a:ext cx="8501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озере поселяются мельчайшие живые организмы: дафнии и циклопы…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кология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Экология 1</Template>
  <TotalTime>699</TotalTime>
  <Words>553</Words>
  <Application>Microsoft Office PowerPoint</Application>
  <PresentationFormat>Экран (4:3)</PresentationFormat>
  <Paragraphs>140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Экология 1</vt:lpstr>
      <vt:lpstr>Озеро – природное сообщество</vt:lpstr>
      <vt:lpstr>ВОДОЕМ- большое природное углубление, заполненное водой.</vt:lpstr>
      <vt:lpstr>Слайд 3</vt:lpstr>
      <vt:lpstr>План работы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Озеро Байкал в песне называют морем не зря. Площадь водной поверхности составляет 31 722 км² (без учёта островов), что примерно равно площади таких стран, как Бельгия, Нидерланды или Дания. Это глубочайшее озеро планеты Земля, крупнейший природный резервуар пресной воды.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ВОДОЕМ</dc:title>
  <dc:creator>HOME</dc:creator>
  <dc:description>http://aida.ucoz.ru</dc:description>
  <cp:lastModifiedBy>Home</cp:lastModifiedBy>
  <cp:revision>70</cp:revision>
  <dcterms:created xsi:type="dcterms:W3CDTF">2011-03-16T16:44:42Z</dcterms:created>
  <dcterms:modified xsi:type="dcterms:W3CDTF">2012-01-10T18:03:56Z</dcterms:modified>
  <cp:category>шаблоны к Powerpoint</cp:category>
</cp:coreProperties>
</file>