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5" r:id="rId5"/>
    <p:sldId id="261" r:id="rId6"/>
    <p:sldId id="262" r:id="rId7"/>
    <p:sldId id="263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F7B4-16C0-4EE9-A96F-134ABF55A8CC}" type="datetimeFigureOut">
              <a:rPr lang="ru-RU" smtClean="0"/>
              <a:pPr/>
              <a:t>01.04.2013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73A9DF-0152-4C1B-BD48-2BD75FB25D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F7B4-16C0-4EE9-A96F-134ABF55A8CC}" type="datetimeFigureOut">
              <a:rPr lang="ru-RU" smtClean="0"/>
              <a:pPr/>
              <a:t>01.04.2013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A9DF-0152-4C1B-BD48-2BD75FB25D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F7B4-16C0-4EE9-A96F-134ABF55A8CC}" type="datetimeFigureOut">
              <a:rPr lang="ru-RU" smtClean="0"/>
              <a:pPr/>
              <a:t>01.04.2013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A9DF-0152-4C1B-BD48-2BD75FB25D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F7B4-16C0-4EE9-A96F-134ABF55A8CC}" type="datetimeFigureOut">
              <a:rPr lang="ru-RU" smtClean="0"/>
              <a:pPr/>
              <a:t>01.04.2013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73A9DF-0152-4C1B-BD48-2BD75FB25D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F7B4-16C0-4EE9-A96F-134ABF55A8CC}" type="datetimeFigureOut">
              <a:rPr lang="ru-RU" smtClean="0"/>
              <a:pPr/>
              <a:t>01.04.2013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A9DF-0152-4C1B-BD48-2BD75FB25D6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F7B4-16C0-4EE9-A96F-134ABF55A8CC}" type="datetimeFigureOut">
              <a:rPr lang="ru-RU" smtClean="0"/>
              <a:pPr/>
              <a:t>01.04.2013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A9DF-0152-4C1B-BD48-2BD75FB25D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F7B4-16C0-4EE9-A96F-134ABF55A8CC}" type="datetimeFigureOut">
              <a:rPr lang="ru-RU" smtClean="0"/>
              <a:pPr/>
              <a:t>01.04.2013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E73A9DF-0152-4C1B-BD48-2BD75FB25D6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F7B4-16C0-4EE9-A96F-134ABF55A8CC}" type="datetimeFigureOut">
              <a:rPr lang="ru-RU" smtClean="0"/>
              <a:pPr/>
              <a:t>01.04.2013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A9DF-0152-4C1B-BD48-2BD75FB25D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F7B4-16C0-4EE9-A96F-134ABF55A8CC}" type="datetimeFigureOut">
              <a:rPr lang="ru-RU" smtClean="0"/>
              <a:pPr/>
              <a:t>01.04.2013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A9DF-0152-4C1B-BD48-2BD75FB25D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F7B4-16C0-4EE9-A96F-134ABF55A8CC}" type="datetimeFigureOut">
              <a:rPr lang="ru-RU" smtClean="0"/>
              <a:pPr/>
              <a:t>01.04.2013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A9DF-0152-4C1B-BD48-2BD75FB25D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F7B4-16C0-4EE9-A96F-134ABF55A8CC}" type="datetimeFigureOut">
              <a:rPr lang="ru-RU" smtClean="0"/>
              <a:pPr/>
              <a:t>01.04.2013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A9DF-0152-4C1B-BD48-2BD75FB25D6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DAF7B4-16C0-4EE9-A96F-134ABF55A8CC}" type="datetimeFigureOut">
              <a:rPr lang="ru-RU" smtClean="0"/>
              <a:pPr/>
              <a:t>01.04.2013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73A9DF-0152-4C1B-BD48-2BD75FB25D6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458200" cy="1222375"/>
          </a:xfrm>
        </p:spPr>
        <p:txBody>
          <a:bodyPr/>
          <a:lstStyle/>
          <a:p>
            <a:r>
              <a:rPr lang="ru-RU" dirty="0" smtClean="0"/>
              <a:t>         История создания парка.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635896" y="1196752"/>
            <a:ext cx="5508104" cy="5832648"/>
          </a:xfrm>
        </p:spPr>
        <p:txBody>
          <a:bodyPr>
            <a:normAutofit fontScale="700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Впервые об этих местах европейцы узнали в 1913 году. К сожалению, как и все территории британских колоний в Восточной Африке, равнины Серенгети быстро стали местом массового паломничества охотников из Европы.</a:t>
            </a:r>
          </a:p>
          <a:p>
            <a:r>
              <a:rPr lang="ru-RU" b="1" dirty="0" smtClean="0"/>
              <a:t>Они беспощадно истребляли животный мир этой местности.</a:t>
            </a:r>
          </a:p>
          <a:p>
            <a:endParaRPr lang="ru-RU" b="1" dirty="0" smtClean="0"/>
          </a:p>
          <a:p>
            <a:r>
              <a:rPr lang="ru-RU" b="1" dirty="0" smtClean="0"/>
              <a:t>В 1921 в Серенгети образован частичный заказник площадью 3,2 км², а в 1929 — полный, что стало основой для Национального парка.</a:t>
            </a:r>
          </a:p>
          <a:p>
            <a:r>
              <a:rPr lang="ru-RU" b="1" dirty="0" smtClean="0"/>
              <a:t> </a:t>
            </a:r>
          </a:p>
          <a:p>
            <a:r>
              <a:rPr lang="ru-RU" b="1" dirty="0" smtClean="0"/>
              <a:t>С ростом понимания необходимости защиты дикой природы, заказник был в 1951 году расширен и превращен в национальный парк.</a:t>
            </a:r>
          </a:p>
          <a:p>
            <a:endParaRPr lang="ru-RU" b="1" dirty="0" smtClean="0"/>
          </a:p>
          <a:p>
            <a:r>
              <a:rPr lang="ru-RU" b="1" dirty="0" smtClean="0"/>
              <a:t> В 1959 из Серенгети выделен резерват </a:t>
            </a:r>
            <a:r>
              <a:rPr lang="ru-RU" b="1" dirty="0" err="1" smtClean="0"/>
              <a:t>Нгоронгоро</a:t>
            </a:r>
            <a:r>
              <a:rPr lang="ru-RU" b="1" dirty="0" smtClean="0"/>
              <a:t> площадью 8288 км². Серенгети является самым известным национальным парком в Танзании и вторым по величине после парка </a:t>
            </a:r>
            <a:r>
              <a:rPr lang="ru-RU" b="1" dirty="0" err="1" smtClean="0"/>
              <a:t>Селус</a:t>
            </a:r>
            <a:r>
              <a:rPr lang="ru-RU" b="1" dirty="0" smtClean="0"/>
              <a:t>. </a:t>
            </a:r>
          </a:p>
          <a:p>
            <a:endParaRPr lang="ru-RU" b="1" dirty="0" smtClean="0"/>
          </a:p>
          <a:p>
            <a:r>
              <a:rPr lang="ru-RU" b="1" dirty="0" smtClean="0"/>
              <a:t>Летом 2009 года Серенгети отметил 50-ю годовщину своего существования.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Содержимое 3" descr="1253083355_800pxserengetisign_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700213"/>
            <a:ext cx="3348038" cy="316865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-531440"/>
            <a:ext cx="8458200" cy="3819872"/>
          </a:xfrm>
        </p:spPr>
        <p:txBody>
          <a:bodyPr>
            <a:normAutofit/>
          </a:bodyPr>
          <a:lstStyle/>
          <a:p>
            <a:r>
              <a:rPr lang="ru-RU" b="1" dirty="0" smtClean="0"/>
              <a:t>В 1951 году территории был присвоен статус национального парка. Однако, международный статус парк Серенгети  получил только в 1981 году. В это же время  парк Серенгети был признан памятником всемирного природного и культурного наследия ЮНЕСКО.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42" name="Picture 2" descr="C:\Users\Михаил\Desktop\серенгети\1414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1844" y="1628800"/>
            <a:ext cx="3395363" cy="5089068"/>
          </a:xfrm>
          <a:prstGeom prst="rect">
            <a:avLst/>
          </a:prstGeom>
          <a:noFill/>
        </p:spPr>
      </p:pic>
      <p:pic>
        <p:nvPicPr>
          <p:cNvPr id="10246" name="Picture 6" descr="C:\Users\Михаил\Desktop\серенгети\20060528110556CanonEOS1DsMarkIIZL6Q0450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5271344" cy="351968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458200" cy="1222375"/>
          </a:xfrm>
        </p:spPr>
        <p:txBody>
          <a:bodyPr/>
          <a:lstStyle/>
          <a:p>
            <a:r>
              <a:rPr lang="ru-RU" dirty="0" smtClean="0"/>
              <a:t>Вывод: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458200" cy="561662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 </a:t>
            </a:r>
          </a:p>
          <a:p>
            <a:r>
              <a:rPr lang="ru-RU" sz="3200" b="1" dirty="0" smtClean="0"/>
              <a:t>Парк Серенгети знаменит своим богатейшим животным миром. Примерно пятьсот видов птиц и три миллиона особей крупных животных обитают на равнинах парка.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Национальный парк Серенгети — несомненно самый известный заповедник живой природы в мире, несравнимый в плане его естественной красоты и научной ценности.</a:t>
            </a:r>
          </a:p>
          <a:p>
            <a:endParaRPr lang="ru-RU" dirty="0"/>
          </a:p>
        </p:txBody>
      </p:sp>
      <p:pic>
        <p:nvPicPr>
          <p:cNvPr id="11266" name="Picture 2" descr="C:\Users\Михаил\Desktop\серенгети\13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564" y="2187144"/>
            <a:ext cx="6095354" cy="3165549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458200" cy="1222375"/>
          </a:xfrm>
        </p:spPr>
        <p:txBody>
          <a:bodyPr/>
          <a:lstStyle/>
          <a:p>
            <a:r>
              <a:rPr lang="ru-RU" dirty="0" smtClean="0"/>
              <a:t>      Месторасположения парка.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004048" y="1268760"/>
            <a:ext cx="3979168" cy="525658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 </a:t>
            </a:r>
          </a:p>
          <a:p>
            <a:r>
              <a:rPr lang="ru-RU" b="1" dirty="0" smtClean="0"/>
              <a:t>Национальный парк Серенгети расположен в районе Великого Африканского Разлома. Парк Серенгети входит в список известнейших национальных парков мира. Парк расположен в Танзании и Кении. Саванна простирается от севера Танзании, к востоку от озера Виктории, до юга Кении и охватывает территорию около 30 тысяч км. квадратных.</a:t>
            </a:r>
          </a:p>
          <a:p>
            <a:r>
              <a:rPr lang="ru-RU" b="1" dirty="0" smtClean="0"/>
              <a:t>  </a:t>
            </a:r>
          </a:p>
          <a:p>
            <a:r>
              <a:rPr lang="ru-RU" b="1" dirty="0" smtClean="0"/>
              <a:t>Название  Серенгети происходит от </a:t>
            </a:r>
            <a:r>
              <a:rPr lang="ru-RU" b="1" dirty="0" err="1" smtClean="0"/>
              <a:t>масайского</a:t>
            </a:r>
            <a:r>
              <a:rPr lang="ru-RU" b="1" dirty="0" smtClean="0"/>
              <a:t> слова «</a:t>
            </a:r>
            <a:r>
              <a:rPr lang="ru-RU" b="1" dirty="0" err="1" smtClean="0"/>
              <a:t>siringet</a:t>
            </a:r>
            <a:r>
              <a:rPr lang="ru-RU" b="1" dirty="0" smtClean="0"/>
              <a:t>», означающего «вытянутая площадка».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Михаил\Desktop\серенгети\967057_BIG_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4928495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458200" cy="936104"/>
          </a:xfrm>
        </p:spPr>
        <p:txBody>
          <a:bodyPr/>
          <a:lstStyle/>
          <a:p>
            <a:pPr algn="ctr"/>
            <a:r>
              <a:rPr lang="ru-RU" b="1" dirty="0" smtClean="0"/>
              <a:t>На территории  национального парка до сих пор проживают                                племена местных жителей - </a:t>
            </a:r>
            <a:r>
              <a:rPr lang="ru-RU" b="1" dirty="0" err="1" smtClean="0"/>
              <a:t>масаев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3075" name="Picture 3" descr="C:\Users\Михаил\Desktop\серенгети\dsc05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816759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0"/>
            <a:ext cx="8458200" cy="1222375"/>
          </a:xfrm>
        </p:spPr>
        <p:txBody>
          <a:bodyPr/>
          <a:lstStyle/>
          <a:p>
            <a:r>
              <a:rPr lang="ru-RU" dirty="0" smtClean="0"/>
              <a:t>                          Климат.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8458200" cy="2207096"/>
          </a:xfrm>
        </p:spPr>
        <p:txBody>
          <a:bodyPr>
            <a:normAutofit/>
          </a:bodyPr>
          <a:lstStyle/>
          <a:p>
            <a:r>
              <a:rPr lang="ru-RU" b="1" dirty="0" smtClean="0"/>
              <a:t>Климат Серенгети обычно сухой и тёплый. Основной сезон дождей — с марта по май, и небольшие дожди проходят с октября по ноябрь. Уровень осадков растёт от 508 мм на равнинах, укрываемых возвышенностью </a:t>
            </a:r>
            <a:r>
              <a:rPr lang="ru-RU" b="1" dirty="0" err="1" smtClean="0"/>
              <a:t>Нгоронгоро</a:t>
            </a:r>
            <a:r>
              <a:rPr lang="ru-RU" b="1" dirty="0" smtClean="0"/>
              <a:t>, до 1200 мм на берегах озера Виктория</a:t>
            </a:r>
            <a:endParaRPr lang="ru-RU" b="1" dirty="0"/>
          </a:p>
        </p:txBody>
      </p:sp>
      <p:pic>
        <p:nvPicPr>
          <p:cNvPr id="8196" name="Picture 4" descr="C:\Users\Михаил\Desktop\серенгети\115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416824" cy="3680599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95536" y="0"/>
            <a:ext cx="8458200" cy="30963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 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Уникальные климатические условия парка Серенгети определяют образ жизни представителей здешней фауны. Картины ландшафтов Серенгети меняются от лугов на юге и саванн в центре до покрытых лесами холмов на севере. Настоящие леса находятся в западной части парка Серенгети.</a:t>
            </a:r>
          </a:p>
          <a:p>
            <a:r>
              <a:rPr lang="ru-RU" b="1" dirty="0" smtClean="0"/>
              <a:t> </a:t>
            </a:r>
          </a:p>
          <a:p>
            <a:endParaRPr lang="ru-RU" dirty="0"/>
          </a:p>
        </p:txBody>
      </p:sp>
      <p:pic>
        <p:nvPicPr>
          <p:cNvPr id="4099" name="Picture 3" descr="C:\Users\Михаил\Desktop\Tarangire-Natpark800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20888"/>
            <a:ext cx="7920880" cy="4212467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16632"/>
            <a:ext cx="8458200" cy="25922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 </a:t>
            </a:r>
          </a:p>
          <a:p>
            <a:r>
              <a:rPr lang="ru-RU" b="1" dirty="0" smtClean="0"/>
              <a:t>Бесконечные равнины, саванны, реки и озера населены более 35 видами животных, в том числе, здесь обитает более миллиона крупных млекопитающих: львы (около 3000 особей), антилопы гну, слоны, носороги, леопарды, буйволы, крокодилы, гиены, жирафы, шакалы, павианы, </a:t>
            </a:r>
            <a:r>
              <a:rPr lang="ru-RU" b="1" dirty="0" err="1" smtClean="0"/>
              <a:t>большеухие</a:t>
            </a:r>
            <a:r>
              <a:rPr lang="ru-RU" b="1" dirty="0" smtClean="0"/>
              <a:t> лисицы и многие другие. Более 350 видов пресмыкающихся, бесконечное множество насекомых также представляют природу Серенгети. Орнитологи насчитывают в парке около 500 видов птиц в парке Серенгети.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122" name="Picture 2" descr="C:\Users\Михаил\Desktop\серенгети\15011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76872"/>
            <a:ext cx="6696743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458200" cy="31683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r>
              <a:rPr lang="ru-RU" b="1" dirty="0" smtClean="0"/>
              <a:t>Заповедник Серенгети является самым лучшим местом на Земле для наблюдения за жизнью львов, гепардов и жирафов.</a:t>
            </a:r>
          </a:p>
          <a:p>
            <a:endParaRPr lang="ru-RU" b="1" dirty="0" smtClean="0"/>
          </a:p>
          <a:p>
            <a:r>
              <a:rPr lang="ru-RU" b="1" dirty="0" smtClean="0"/>
              <a:t> Серенгети – старейший и самый знаменитый парк Танзании – известен своими ежегодными миграциями: около 6 миллионов копыт топчут равнину, когда 20 0000 зебр и 30 0000 газелей Томсона ищут свежий корм вместе с гну. Но даже вне периода миграции в Серенгети ярчайшее в Африке сафари: огромные стада буйволов, более мелкие группы слонов и жирафов, тысячи и тысячи </a:t>
            </a:r>
            <a:r>
              <a:rPr lang="ru-RU" b="1" dirty="0" err="1" smtClean="0"/>
              <a:t>эланд</a:t>
            </a:r>
            <a:r>
              <a:rPr lang="ru-RU" b="1" dirty="0" smtClean="0"/>
              <a:t>, топи, </a:t>
            </a:r>
            <a:r>
              <a:rPr lang="ru-RU" b="1" dirty="0" err="1" smtClean="0"/>
              <a:t>конгони</a:t>
            </a:r>
            <a:r>
              <a:rPr lang="ru-RU" b="1" dirty="0" smtClean="0"/>
              <a:t>, </a:t>
            </a:r>
            <a:r>
              <a:rPr lang="ru-RU" b="1" dirty="0" err="1" smtClean="0"/>
              <a:t>импала</a:t>
            </a:r>
            <a:r>
              <a:rPr lang="ru-RU" b="1" dirty="0" smtClean="0"/>
              <a:t> и газелей Гранта.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C:\Users\Михаил\Desktop\серенгети\wildebe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2808312" cy="2304256"/>
          </a:xfrm>
          <a:prstGeom prst="rect">
            <a:avLst/>
          </a:prstGeom>
          <a:noFill/>
        </p:spPr>
      </p:pic>
      <p:pic>
        <p:nvPicPr>
          <p:cNvPr id="6147" name="Picture 3" descr="C:\Users\Михаил\Desktop\серенгети\8979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1924" y="2564904"/>
            <a:ext cx="3342076" cy="2226991"/>
          </a:xfrm>
          <a:prstGeom prst="rect">
            <a:avLst/>
          </a:prstGeom>
          <a:noFill/>
        </p:spPr>
      </p:pic>
      <p:pic>
        <p:nvPicPr>
          <p:cNvPr id="6149" name="Picture 5" descr="C:\Users\Михаил\Desktop\серенгети\dbfa9ffc-31bb-4ac4-b829-ca37b7734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861048"/>
            <a:ext cx="2914536" cy="29969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458200" cy="417991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Самое интересное зрелище в крупнейшем парке Танзании – охота хищников. </a:t>
            </a:r>
            <a:r>
              <a:rPr lang="ru-RU" b="1" dirty="0" err="1" smtClean="0"/>
              <a:t>Прайды</a:t>
            </a:r>
            <a:r>
              <a:rPr lang="ru-RU" b="1" dirty="0" smtClean="0"/>
              <a:t> златогривых львов пируют на просторах равнинных пастбищ. Между акациями, растущими вдоль реки </a:t>
            </a:r>
            <a:r>
              <a:rPr lang="ru-RU" b="1" dirty="0" err="1" smtClean="0"/>
              <a:t>Серонера</a:t>
            </a:r>
            <a:r>
              <a:rPr lang="ru-RU" b="1" dirty="0" smtClean="0"/>
              <a:t>, рыщут леопарды – одиночки, а по юго-восточным равнинам в поисках добычи бродит множество гепардов. Практически уникальный случай: здесь встречаются все три вида африканских шакалов, наряду с пятнистыми гиенами и массой менее заметных маленьких хищников, от насекомых земляного волка до красного сервала.</a:t>
            </a:r>
          </a:p>
          <a:p>
            <a:endParaRPr lang="ru-RU" b="1" dirty="0" smtClean="0"/>
          </a:p>
          <a:p>
            <a:r>
              <a:rPr lang="ru-RU" b="1" dirty="0" smtClean="0"/>
              <a:t>Несмотря на всю огромную популярность Серенгети, парк настолько необъятен, что вы можете оказаться единственным зрителем, когда </a:t>
            </a:r>
            <a:r>
              <a:rPr lang="ru-RU" b="1" dirty="0" err="1" smtClean="0"/>
              <a:t>прайд</a:t>
            </a:r>
            <a:r>
              <a:rPr lang="ru-RU" b="1" dirty="0" smtClean="0"/>
              <a:t> львов начнет погоню за жертвой, неотступно преследуя свою пищу.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170" name="Picture 2" descr="C:\Users\Михаил\Desktop\1226989785_lionessoffwithak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84984"/>
            <a:ext cx="5976664" cy="344621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458200" cy="1775048"/>
          </a:xfrm>
        </p:spPr>
        <p:txBody>
          <a:bodyPr>
            <a:normAutofit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pPr algn="ctr"/>
            <a:r>
              <a:rPr lang="ru-RU" b="1" dirty="0" smtClean="0"/>
              <a:t>Заповедник Серенгети является самым лучшим местом на Земле для наблюдения за жизнью львов, гепардов и жирафов.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C:\Users\Михаил\Desktop\1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528725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</TotalTime>
  <Words>342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        История создания парка.</vt:lpstr>
      <vt:lpstr>      Месторасположения парка.</vt:lpstr>
      <vt:lpstr>Слайд 3</vt:lpstr>
      <vt:lpstr>                          Климат.</vt:lpstr>
      <vt:lpstr>Слайд 5</vt:lpstr>
      <vt:lpstr>Слайд 6</vt:lpstr>
      <vt:lpstr>Слайд 7</vt:lpstr>
      <vt:lpstr>Слайд 8</vt:lpstr>
      <vt:lpstr>Слайд 9</vt:lpstr>
      <vt:lpstr>Слайд 10</vt:lpstr>
      <vt:lpstr>Вывод: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парк Серенгети.</dc:title>
  <dc:creator>Михаил</dc:creator>
  <cp:lastModifiedBy>Михаил</cp:lastModifiedBy>
  <cp:revision>8</cp:revision>
  <dcterms:created xsi:type="dcterms:W3CDTF">2012-01-22T16:53:16Z</dcterms:created>
  <dcterms:modified xsi:type="dcterms:W3CDTF">2013-04-01T18:10:04Z</dcterms:modified>
</cp:coreProperties>
</file>