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9" r:id="rId3"/>
    <p:sldId id="262" r:id="rId4"/>
    <p:sldId id="285" r:id="rId5"/>
    <p:sldId id="263" r:id="rId6"/>
    <p:sldId id="297" r:id="rId7"/>
    <p:sldId id="298" r:id="rId8"/>
    <p:sldId id="267" r:id="rId9"/>
    <p:sldId id="269" r:id="rId10"/>
    <p:sldId id="270" r:id="rId11"/>
    <p:sldId id="271" r:id="rId12"/>
    <p:sldId id="273" r:id="rId13"/>
    <p:sldId id="276" r:id="rId14"/>
    <p:sldId id="274" r:id="rId15"/>
    <p:sldId id="281" r:id="rId16"/>
    <p:sldId id="283" r:id="rId17"/>
    <p:sldId id="290" r:id="rId18"/>
    <p:sldId id="294" r:id="rId19"/>
    <p:sldId id="295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477000" cy="2286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ВОЗМОЖНОСТИ НЕТРАДИЦИОННЫХ </a:t>
            </a:r>
            <a:r>
              <a:rPr lang="ru-RU" sz="3200" smtClean="0">
                <a:solidFill>
                  <a:srgbClr val="FF0000"/>
                </a:solidFill>
              </a:rPr>
              <a:t>МАТЕРИАЛОВ  В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МУЗЫКАЛЬНО –ОЗДОРОВИТЕЛЬНОЙ РАБОТЕ В  ДОУ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J:\DCIM\102MSDCF\DSC09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733800" cy="26385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№9                                                             Г.БАЛАКОВО САРАТОВСКОЙ ОБЛАСТИ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J:\DCIM\102MSDCF\DSC09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838201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J:\DCIM\102MSDCF\DSC09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1"/>
            <a:ext cx="8534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:\DCIM\102MSDCF\DSC09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ВЫКЛАДЫВАНИЕ СИЛУЭТОВ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J:\DCIM\102MSDCF\DSC09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05800" cy="4572001"/>
          </a:xfrm>
          <a:prstGeom prst="rect">
            <a:avLst/>
          </a:prstGeom>
          <a:noFill/>
        </p:spPr>
      </p:pic>
      <p:pic>
        <p:nvPicPr>
          <p:cNvPr id="4" name="Picture 3" descr="J:\DCIM\102MSDCF\DSC099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05600" cy="4799106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DSC0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76400"/>
            <a:ext cx="6477000" cy="485775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DSC00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81150"/>
            <a:ext cx="7035800" cy="527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J:\DCIM\102MSDCF\DSC09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1"/>
            <a:ext cx="7010400" cy="4800600"/>
          </a:xfrm>
          <a:prstGeom prst="rect">
            <a:avLst/>
          </a:prstGeom>
          <a:noFill/>
        </p:spPr>
      </p:pic>
      <p:pic>
        <p:nvPicPr>
          <p:cNvPr id="4" name="Picture 2" descr="J:\DCIM\103MSDCF\DSC00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086600" cy="5061858"/>
          </a:xfrm>
          <a:prstGeom prst="rect">
            <a:avLst/>
          </a:prstGeom>
          <a:noFill/>
        </p:spPr>
      </p:pic>
      <p:pic>
        <p:nvPicPr>
          <p:cNvPr id="5" name="Picture 2" descr="J:\DCIM\103MSDCF\DSC00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J:\DCIM\102MSDCF\DSC09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858000" cy="4876800"/>
          </a:xfrm>
          <a:prstGeom prst="rect">
            <a:avLst/>
          </a:prstGeom>
          <a:noFill/>
        </p:spPr>
      </p:pic>
      <p:pic>
        <p:nvPicPr>
          <p:cNvPr id="4" name="Picture 2" descr="J:\DCIM\102MSDCF\DSC099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96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:\DCIM\102MSDCF\DSC09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48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ФОКУСЫ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J:\DCIM\103MSDCF\DSC0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4724400"/>
          </a:xfrm>
          <a:prstGeom prst="rect">
            <a:avLst/>
          </a:prstGeom>
          <a:noFill/>
        </p:spPr>
      </p:pic>
      <p:pic>
        <p:nvPicPr>
          <p:cNvPr id="4" name="Picture 2" descr="J:\DCIM\103MSDCF\DSC000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20000" cy="505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ТАНЦЫ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J:\DCIM\103MSDCF\DSC0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162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знаете ли вы, что трость – это как элемент одежды, как дорогие туфли, часы, сумочка и очки. Когда издалека видна дорогая вещь.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J:\DCIM\103MSDCF\DSC0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172200" cy="4343400"/>
          </a:xfrm>
          <a:prstGeom prst="rect">
            <a:avLst/>
          </a:prstGeom>
          <a:noFill/>
        </p:spPr>
      </p:pic>
      <p:pic>
        <p:nvPicPr>
          <p:cNvPr id="4" name="Picture 2" descr="J:\DCIM\103MSDCF\DSC000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952798"/>
            <a:ext cx="6934200" cy="490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1200" y="990601"/>
            <a:ext cx="487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«Дети должны жить в мире красоты,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игры, сказки, музыки, рисунка,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фантазии, творчества.»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943600"/>
            <a:ext cx="298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7030A0"/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7030A0"/>
                </a:solidFill>
              </a:rPr>
              <a:t>ЗА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7030A0"/>
                </a:solidFill>
              </a:rPr>
              <a:t>ВНИМАНИЕ!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D0D1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D0D1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D0D1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D0D1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D0D1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D0D1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33528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С НЕЮ ПОПЛЯСАТЬ</a:t>
            </a:r>
            <a:b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ФОКУС ПОКАЗАТЬ</a:t>
            </a:r>
            <a:b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 И САМОЕ ПРИЯТНОЕ</a:t>
            </a:r>
            <a:b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 ИГРЫ ПОИГРАТЬ</a:t>
            </a:r>
            <a:endParaRPr lang="en-US" sz="4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J:\DCIM\102MSDCF\DSC099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4876800" cy="328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DSC0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23200" cy="5867400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DSC0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DCIM\102MSDCF\DSC09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935163"/>
            <a:ext cx="6248400" cy="461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J:\DCIM\102MSDCF\DSC09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14401"/>
            <a:ext cx="8153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:\DCIM\102MSDCF\DSC09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075084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J:\DCIM\102MSDCF\DSC09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51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СЧЕТ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J:\DCIM\102MSDCF\DSC09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15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76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ВОЗМОЖНОСТИ НЕТРАДИЦИОННЫХ МАТЕРИАЛОВ  В   МУЗЫКАЛЬНО –ОЗДОРОВИТЕЛЬНОЙ РАБОТЕ В  ДОУ </vt:lpstr>
      <vt:lpstr>Презентация PowerPoint</vt:lpstr>
      <vt:lpstr>МОЖНО С НЕЮ ПОПЛЯСАТЬ МОЖНО ФОКУС ПОКАЗАТЬ НУ И САМОЕ ПРИЯТНОЕ ЭТО В ИГРЫ ПОИГРАТЬ</vt:lpstr>
      <vt:lpstr>Презентация PowerPoint</vt:lpstr>
      <vt:lpstr>ФИЗИЧЕСКАЯ КУЛЬТУРА</vt:lpstr>
      <vt:lpstr>Презентация PowerPoint</vt:lpstr>
      <vt:lpstr>Презентация PowerPoint</vt:lpstr>
      <vt:lpstr>ПОЗНАНИЕ</vt:lpstr>
      <vt:lpstr>СЧЕТ</vt:lpstr>
      <vt:lpstr>Презентация PowerPoint</vt:lpstr>
      <vt:lpstr>Презентация PowerPoint</vt:lpstr>
      <vt:lpstr>Презентация PowerPoint</vt:lpstr>
      <vt:lpstr>ВЫКЛАДЫВАНИЕ СИЛУЭТОВ</vt:lpstr>
      <vt:lpstr>СОЦИАЛИЗАЦИЯ</vt:lpstr>
      <vt:lpstr>МУЗЫКА</vt:lpstr>
      <vt:lpstr>Презентация PowerPoint</vt:lpstr>
      <vt:lpstr>ФОКУСЫ</vt:lpstr>
      <vt:lpstr>ТАНЦЫ</vt:lpstr>
      <vt:lpstr>А знаете ли вы, что трость – это как элемент одежды, как дорогие туфли, часы, сумочка и очки. Когда издалека видна дорогая вещь.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ОРГАНИЗАЦИИ РАБОТЫ С ДОКУМЕНТАМИ СОДЕРЖАЩИХ ПЕРСОНАЛЬНЫЕ ДАННЫЕ</dc:title>
  <dc:creator>Владимир</dc:creator>
  <cp:lastModifiedBy>кирилл</cp:lastModifiedBy>
  <cp:revision>38</cp:revision>
  <dcterms:created xsi:type="dcterms:W3CDTF">2012-04-06T16:48:05Z</dcterms:created>
  <dcterms:modified xsi:type="dcterms:W3CDTF">2013-08-29T14:11:25Z</dcterms:modified>
</cp:coreProperties>
</file>