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7" r:id="rId2"/>
    <p:sldId id="278" r:id="rId3"/>
    <p:sldId id="260" r:id="rId4"/>
    <p:sldId id="266" r:id="rId5"/>
    <p:sldId id="267" r:id="rId6"/>
    <p:sldId id="270" r:id="rId7"/>
    <p:sldId id="272" r:id="rId8"/>
    <p:sldId id="273" r:id="rId9"/>
    <p:sldId id="274" r:id="rId10"/>
    <p:sldId id="275" r:id="rId11"/>
    <p:sldId id="27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1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1428736"/>
            <a:ext cx="58579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400" dirty="0" smtClean="0"/>
              <a:t>             </a:t>
            </a:r>
            <a:r>
              <a:rPr lang="ru-RU" sz="4400" dirty="0" err="1" smtClean="0"/>
              <a:t>з-б</a:t>
            </a:r>
            <a:endParaRPr lang="ru-RU" sz="4400" dirty="0" smtClean="0"/>
          </a:p>
          <a:p>
            <a:pPr algn="ctr">
              <a:buNone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лисья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flipH="1">
            <a:off x="8715403" y="6357958"/>
            <a:ext cx="45719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.</a:t>
            </a:r>
          </a:p>
          <a:p>
            <a:pPr algn="ctr"/>
            <a:r>
              <a:rPr lang="ru-RU" b="1" dirty="0" smtClean="0"/>
              <a:t>=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643998" cy="76944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Звуко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- буквенный разбор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000108"/>
            <a:ext cx="8643998" cy="56520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ru-RU" sz="4400" dirty="0" smtClean="0"/>
              <a:t> </a:t>
            </a: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      Л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      И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       С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         ЬЯ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________________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5б.      </a:t>
            </a: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5зв.  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2сл.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лисья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1857364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.</a:t>
            </a:r>
          </a:p>
          <a:p>
            <a:pPr algn="ctr"/>
            <a:r>
              <a:rPr lang="ru-RU" b="1" dirty="0" smtClean="0"/>
              <a:t>=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257174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14546" y="321468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=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3929066"/>
            <a:ext cx="64294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.</a:t>
            </a:r>
          </a:p>
          <a:p>
            <a:pPr algn="ctr"/>
            <a:r>
              <a:rPr lang="ru-RU" b="1" dirty="0" smtClean="0"/>
              <a:t>=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43108" y="4572008"/>
            <a:ext cx="6429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0</a:t>
            </a:r>
            <a:endParaRPr lang="ru-RU" sz="48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071802" y="4143380"/>
            <a:ext cx="57150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3143240" y="4500570"/>
            <a:ext cx="57150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4414" y="1428736"/>
            <a:ext cx="6500858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4400" dirty="0" smtClean="0"/>
              <a:t>                    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МОЛОДЦЫ!!!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flipH="1">
            <a:off x="8715403" y="6357958"/>
            <a:ext cx="45719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.</a:t>
            </a:r>
          </a:p>
          <a:p>
            <a:pPr algn="ctr"/>
            <a:r>
              <a:rPr lang="ru-RU" b="1" dirty="0" smtClean="0"/>
              <a:t>=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428604"/>
            <a:ext cx="80010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Звуко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- буквенный разбор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1714488"/>
            <a:ext cx="58579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400" dirty="0" smtClean="0"/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428604"/>
            <a:ext cx="80010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Звуко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- буквенный разбор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1714488"/>
            <a:ext cx="58579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400" dirty="0" smtClean="0"/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Л  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1785926"/>
            <a:ext cx="71438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.</a:t>
            </a:r>
          </a:p>
          <a:p>
            <a:pPr algn="ctr"/>
            <a:r>
              <a:rPr lang="ru-RU" b="1" dirty="0" smtClean="0"/>
              <a:t>=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428604"/>
            <a:ext cx="80010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Звуко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- буквенный разбор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1714488"/>
            <a:ext cx="58579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400" dirty="0" smtClean="0"/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Л  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И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1785926"/>
            <a:ext cx="71438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.</a:t>
            </a:r>
          </a:p>
          <a:p>
            <a:pPr algn="ctr"/>
            <a:r>
              <a:rPr lang="ru-RU" b="1" dirty="0" smtClean="0"/>
              <a:t>=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2500306"/>
            <a:ext cx="71438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0</a:t>
            </a:r>
            <a:endParaRPr lang="ru-RU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428604"/>
            <a:ext cx="80010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Звуко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- буквенный разбор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1714488"/>
            <a:ext cx="58579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400" dirty="0" smtClean="0"/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Л  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И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С 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1785926"/>
            <a:ext cx="71438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.</a:t>
            </a:r>
          </a:p>
          <a:p>
            <a:pPr algn="ctr"/>
            <a:r>
              <a:rPr lang="ru-RU" b="1" dirty="0" smtClean="0"/>
              <a:t>=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2500306"/>
            <a:ext cx="71438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0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3143248"/>
            <a:ext cx="71438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428604"/>
            <a:ext cx="80010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Звуко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- буквенный разбор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1714488"/>
            <a:ext cx="58579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400" dirty="0" smtClean="0"/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Л  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И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С 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1785926"/>
            <a:ext cx="71438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.</a:t>
            </a:r>
          </a:p>
          <a:p>
            <a:pPr algn="ctr"/>
            <a:r>
              <a:rPr lang="ru-RU" b="1" dirty="0" smtClean="0"/>
              <a:t>=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2500306"/>
            <a:ext cx="71438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0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3143248"/>
            <a:ext cx="71438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3929066"/>
            <a:ext cx="71438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=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428604"/>
            <a:ext cx="80010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Звуко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- буквенный разбор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1714488"/>
            <a:ext cx="58579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400" dirty="0" smtClean="0"/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Л  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И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С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      ЬЯ          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1785926"/>
            <a:ext cx="71438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.</a:t>
            </a:r>
          </a:p>
          <a:p>
            <a:pPr algn="ctr"/>
            <a:r>
              <a:rPr lang="ru-RU" b="1" dirty="0" smtClean="0"/>
              <a:t>=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2500306"/>
            <a:ext cx="71438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0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3143248"/>
            <a:ext cx="71438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3929066"/>
            <a:ext cx="71438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=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43108" y="4643446"/>
            <a:ext cx="71438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0</a:t>
            </a:r>
            <a:endParaRPr lang="ru-RU" sz="54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071802" y="4143380"/>
            <a:ext cx="92869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3143240" y="4357694"/>
            <a:ext cx="85725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643998" cy="76944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Звуко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- буквенный разбор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000108"/>
            <a:ext cx="8643998" cy="56520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ru-RU" sz="4400" dirty="0" smtClean="0"/>
              <a:t> </a:t>
            </a: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      Л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      И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       С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         ЬЯ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________________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5зв.      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1857364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.</a:t>
            </a:r>
          </a:p>
          <a:p>
            <a:pPr algn="ctr"/>
            <a:r>
              <a:rPr lang="ru-RU" b="1" dirty="0" smtClean="0"/>
              <a:t>=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257174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14546" y="321468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=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3929066"/>
            <a:ext cx="64294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.</a:t>
            </a:r>
          </a:p>
          <a:p>
            <a:pPr algn="ctr"/>
            <a:r>
              <a:rPr lang="ru-RU" b="1" dirty="0" smtClean="0"/>
              <a:t>=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43108" y="4572008"/>
            <a:ext cx="6429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0</a:t>
            </a:r>
            <a:endParaRPr lang="ru-RU" sz="48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071802" y="4143380"/>
            <a:ext cx="57150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3143240" y="4500570"/>
            <a:ext cx="57150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643998" cy="76944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Звуко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- буквенный разбор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000108"/>
            <a:ext cx="8643998" cy="566308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ru-RU" sz="4400" dirty="0" smtClean="0"/>
              <a:t> </a:t>
            </a: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      Л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      И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       С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         ЬЯ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________________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5б..      5зв.   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1857364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.</a:t>
            </a:r>
          </a:p>
          <a:p>
            <a:pPr algn="ctr"/>
            <a:r>
              <a:rPr lang="ru-RU" b="1" dirty="0" smtClean="0"/>
              <a:t>=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257174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14546" y="321468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=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3929066"/>
            <a:ext cx="64294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.</a:t>
            </a:r>
          </a:p>
          <a:p>
            <a:pPr algn="ctr"/>
            <a:r>
              <a:rPr lang="ru-RU" b="1" dirty="0" smtClean="0"/>
              <a:t>=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43108" y="4572008"/>
            <a:ext cx="6429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0</a:t>
            </a:r>
            <a:endParaRPr lang="ru-RU" sz="48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071802" y="4143380"/>
            <a:ext cx="57150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3143240" y="4500570"/>
            <a:ext cx="57150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91</TotalTime>
  <Words>312</Words>
  <PresentationFormat>Экран (4:3)</PresentationFormat>
  <Paragraphs>112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19</cp:revision>
  <dcterms:modified xsi:type="dcterms:W3CDTF">2013-11-07T04:52:54Z</dcterms:modified>
</cp:coreProperties>
</file>