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57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2F2741-82BC-4887-9E22-A8D5889CC662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46FE0C-7857-44B2-8D37-0F6E5CCDD7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Электронное приложение к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Тема урока «Растения и животные»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 Автор :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err="1" smtClean="0">
                <a:solidFill>
                  <a:srgbClr val="FF0000"/>
                </a:solidFill>
              </a:rPr>
              <a:t>ужахметова</a:t>
            </a:r>
            <a:r>
              <a:rPr lang="ru-RU" dirty="0" smtClean="0">
                <a:solidFill>
                  <a:srgbClr val="FF0000"/>
                </a:solidFill>
              </a:rPr>
              <a:t> Н.А.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100010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б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100010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00010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100010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100010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171448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170080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171448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171448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171448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242886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242886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242886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171448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171448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29058" y="314324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з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314324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14942" y="314324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я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57884" y="3143248"/>
            <a:ext cx="6429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ц</a:t>
            </a:r>
          </a:p>
        </p:txBody>
      </p:sp>
      <p:pic>
        <p:nvPicPr>
          <p:cNvPr id="15362" name="Picture 2" descr="MattiParkkonen Ora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2786058"/>
            <a:ext cx="2427412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WaspBuildingNest w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75" y="214290"/>
            <a:ext cx="2524125" cy="2314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Пингвин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071942"/>
            <a:ext cx="2619375" cy="24955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8" name="Picture 8" descr="Беля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4143380"/>
            <a:ext cx="2619375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79296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Уход за комнатными растениями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642918"/>
            <a:ext cx="3143272" cy="128588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Природные объекты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428868"/>
            <a:ext cx="3143272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Живые организмы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2357430"/>
            <a:ext cx="3143272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Неживые предметы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857628"/>
            <a:ext cx="1928826" cy="12144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растения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857628"/>
            <a:ext cx="1928826" cy="12144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животные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857628"/>
            <a:ext cx="1928826" cy="12858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Силы природы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3857628"/>
            <a:ext cx="1928826" cy="135732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Сделано руками человека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786050" y="1928802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6" idx="0"/>
          </p:cNvCxnSpPr>
          <p:nvPr/>
        </p:nvCxnSpPr>
        <p:spPr>
          <a:xfrm>
            <a:off x="6215074" y="1857364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0"/>
          </p:cNvCxnSpPr>
          <p:nvPr/>
        </p:nvCxnSpPr>
        <p:spPr>
          <a:xfrm rot="10800000" flipV="1">
            <a:off x="1250134" y="3500438"/>
            <a:ext cx="392913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2678893" y="346471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9" idx="0"/>
          </p:cNvCxnSpPr>
          <p:nvPr/>
        </p:nvCxnSpPr>
        <p:spPr>
          <a:xfrm rot="10800000" flipV="1">
            <a:off x="5679290" y="3357562"/>
            <a:ext cx="535789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7858148" y="335756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642918"/>
            <a:ext cx="3143272" cy="128588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Природные объекты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428868"/>
            <a:ext cx="3143272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Живые организмы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2357430"/>
            <a:ext cx="3143272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Неживые предметы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786190"/>
            <a:ext cx="1928826" cy="12144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растения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857628"/>
            <a:ext cx="1928826" cy="12144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животные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857628"/>
            <a:ext cx="1928826" cy="12858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Силы природы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3857628"/>
            <a:ext cx="1928826" cy="135732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Сделано руками человека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786050" y="1928802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6" idx="0"/>
          </p:cNvCxnSpPr>
          <p:nvPr/>
        </p:nvCxnSpPr>
        <p:spPr>
          <a:xfrm>
            <a:off x="6215074" y="1857364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0"/>
          </p:cNvCxnSpPr>
          <p:nvPr/>
        </p:nvCxnSpPr>
        <p:spPr>
          <a:xfrm rot="10800000" flipV="1">
            <a:off x="964414" y="3429000"/>
            <a:ext cx="392913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2678893" y="346471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9" idx="0"/>
          </p:cNvCxnSpPr>
          <p:nvPr/>
        </p:nvCxnSpPr>
        <p:spPr>
          <a:xfrm rot="10800000" flipV="1">
            <a:off x="5679290" y="3357562"/>
            <a:ext cx="535789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7643834" y="335756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964381" y="532210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394067" y="532131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0" y="5572140"/>
            <a:ext cx="250029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кормильцы 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714612" y="5572140"/>
            <a:ext cx="171451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едоки</a:t>
            </a:r>
            <a:endParaRPr lang="ru-RU" sz="2800" dirty="0">
              <a:solidFill>
                <a:srgbClr val="FFFF00"/>
              </a:solidFill>
            </a:endParaRPr>
          </a:p>
        </p:txBody>
      </p:sp>
      <p:cxnSp>
        <p:nvCxnSpPr>
          <p:cNvPr id="26" name="Прямая со стрелкой 25"/>
          <p:cNvCxnSpPr>
            <a:endCxn id="8" idx="1"/>
          </p:cNvCxnSpPr>
          <p:nvPr/>
        </p:nvCxnSpPr>
        <p:spPr>
          <a:xfrm flipV="1">
            <a:off x="1928794" y="4464851"/>
            <a:ext cx="500066" cy="357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Игра «Группировка»</a:t>
            </a:r>
            <a:br>
              <a:rPr lang="ru-RU" sz="5400" dirty="0" smtClean="0">
                <a:solidFill>
                  <a:srgbClr val="002060"/>
                </a:solidFill>
              </a:rPr>
            </a:b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24578" name="Picture 2" descr="http://allforchildren.ru/pictures/school6_s/school06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2214578" cy="2111231"/>
          </a:xfrm>
          <a:prstGeom prst="rect">
            <a:avLst/>
          </a:prstGeom>
          <a:noFill/>
        </p:spPr>
      </p:pic>
      <p:pic>
        <p:nvPicPr>
          <p:cNvPr id="24580" name="Picture 4" descr="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9" y="3786190"/>
            <a:ext cx="2857517" cy="2286016"/>
          </a:xfrm>
          <a:prstGeom prst="rect">
            <a:avLst/>
          </a:prstGeom>
          <a:noFill/>
        </p:spPr>
      </p:pic>
      <p:pic>
        <p:nvPicPr>
          <p:cNvPr id="24582" name="Picture 6" descr="Хомя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1285861"/>
            <a:ext cx="1986015" cy="264320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4584" name="Picture 8" descr="Медоносная пчел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429132"/>
            <a:ext cx="2524125" cy="189547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8" name="Picture 2" descr="http://www.tiensmed.ru/news/uimg_new/a0/podor7452-1238935786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928670"/>
            <a:ext cx="1957401" cy="2575528"/>
          </a:xfrm>
          <a:prstGeom prst="rect">
            <a:avLst/>
          </a:prstGeom>
          <a:noFill/>
        </p:spPr>
      </p:pic>
      <p:pic>
        <p:nvPicPr>
          <p:cNvPr id="24586" name="Picture 10" descr="Картинки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4714884"/>
            <a:ext cx="1928826" cy="1877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Игра «Группировка»</a:t>
            </a:r>
            <a:br>
              <a:rPr lang="ru-RU" sz="5400" dirty="0" smtClean="0">
                <a:solidFill>
                  <a:srgbClr val="002060"/>
                </a:solidFill>
              </a:rPr>
            </a:b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24578" name="Picture 2" descr="http://allforchildren.ru/pictures/school6_s/school06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2214578" cy="2111231"/>
          </a:xfrm>
          <a:prstGeom prst="rect">
            <a:avLst/>
          </a:prstGeom>
          <a:noFill/>
        </p:spPr>
      </p:pic>
      <p:pic>
        <p:nvPicPr>
          <p:cNvPr id="24580" name="Picture 4" descr="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84984"/>
            <a:ext cx="2857517" cy="2286016"/>
          </a:xfrm>
          <a:prstGeom prst="rect">
            <a:avLst/>
          </a:prstGeom>
          <a:noFill/>
        </p:spPr>
      </p:pic>
      <p:pic>
        <p:nvPicPr>
          <p:cNvPr id="24582" name="Picture 6" descr="Хомя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484784"/>
            <a:ext cx="1986015" cy="264320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4584" name="Picture 8" descr="Медоносная пчел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4149080"/>
            <a:ext cx="2524125" cy="189547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8" name="Picture 2" descr="http://www.tiensmed.ru/news/uimg_new/a0/podor7452-1238935786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764704"/>
            <a:ext cx="1957401" cy="2575528"/>
          </a:xfrm>
          <a:prstGeom prst="rect">
            <a:avLst/>
          </a:prstGeom>
          <a:noFill/>
        </p:spPr>
      </p:pic>
      <p:pic>
        <p:nvPicPr>
          <p:cNvPr id="24586" name="Picture 10" descr="Картинки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4149080"/>
            <a:ext cx="1928826" cy="18773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786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ж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</a:rPr>
              <a:t>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714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rgbClr val="FF0000"/>
                </a:solidFill>
              </a:rPr>
              <a:t>п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28794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6286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00298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00298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71802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4330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1481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14810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1481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1481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21481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8631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www.tiensmed.ru/news/uimg_new/a0/podor7452-123893578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57166"/>
            <a:ext cx="3143272" cy="413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786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ж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</a:rPr>
              <a:t>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714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rgbClr val="FF0000"/>
                </a:solidFill>
              </a:rPr>
              <a:t>п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0000"/>
                </a:solidFill>
              </a:rPr>
              <a:t>ф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28794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6286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00298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00298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71802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4330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1481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14810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1481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1481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21481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8631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s42.radikal.ru/i097/1303/7a/2d9990bfb2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714356"/>
            <a:ext cx="3357586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786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ж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</a:rPr>
              <a:t>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714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rgbClr val="FF0000"/>
                </a:solidFill>
              </a:rPr>
              <a:t>п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0000"/>
                </a:solidFill>
              </a:rPr>
              <a:t>ф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у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в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28794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ч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6286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00298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00298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71802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4330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1481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14810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1481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1481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21481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8631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63" name="Picture 2" descr="http://upload.wikimedia.org/wikipedia/commons/thumb/0/08/Common_dandelion_%28Taraxacum_officinale_in_Finnish_voikukka%29.jpg/220px-Common_dandelion_%28Taraxacum_officinale_in_Finnish_voikukka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500174"/>
            <a:ext cx="3162545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786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ж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</a:rPr>
              <a:t>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714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rgbClr val="FF0000"/>
                </a:solidFill>
              </a:rPr>
              <a:t>п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0000"/>
                </a:solidFill>
              </a:rPr>
              <a:t>ф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у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в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28794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ч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6286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ч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00298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00298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71802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4330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1481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14810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1481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1481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21481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8631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6388" name="Picture 4" descr="Chelidonium majus20100511 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357298"/>
            <a:ext cx="3329011" cy="3143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786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ж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</a:rPr>
              <a:t>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714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rgbClr val="FF0000"/>
                </a:solidFill>
              </a:rPr>
              <a:t>п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0000"/>
                </a:solidFill>
              </a:rPr>
              <a:t>ф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у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в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28794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ч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6286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ч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00298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00298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071802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4330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1481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14810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1481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1481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21481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8631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9458" name="Picture 2" descr="Мята перечн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2524125" cy="33623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786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ж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</a:rPr>
              <a:t>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714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rgbClr val="FF0000"/>
                </a:solidFill>
              </a:rPr>
              <a:t>п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0000"/>
                </a:solidFill>
              </a:rPr>
              <a:t>ф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у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в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28794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ч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6286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ч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00298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00298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071802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ё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64330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1481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14810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1481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1481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21481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8631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File:Maple lea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357298"/>
            <a:ext cx="3322736" cy="3007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786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ж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</a:rPr>
              <a:t>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714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rgbClr val="FF0000"/>
                </a:solidFill>
              </a:rPr>
              <a:t>п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0000"/>
                </a:solidFill>
              </a:rPr>
              <a:t>ф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у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в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28794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ч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6286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ч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00298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00298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071802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ё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64330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ы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1481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ш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214810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421481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1481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21481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78631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р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б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2530" name="Picture 2" descr="File:Crataegus-submollis-fru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0046" y="1857364"/>
            <a:ext cx="3803954" cy="30718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786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ж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0000"/>
                </a:solidFill>
              </a:rPr>
              <a:t>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714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rgbClr val="FF0000"/>
                </a:solidFill>
              </a:rPr>
              <a:t>п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FF00"/>
                </a:solidFill>
              </a:rPr>
              <a:t>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35729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5729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>
                <a:solidFill>
                  <a:srgbClr val="FF0000"/>
                </a:solidFill>
              </a:rPr>
              <a:t>ф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28794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у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в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879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28794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ч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6286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ч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00298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00298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00298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00298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00298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00298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071802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т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71802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643306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643306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ё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643306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FF00"/>
                </a:solidFill>
              </a:rPr>
              <a:t>н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643306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214810" y="228599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214810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ы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214810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ш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214810" y="171448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4214810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14810" y="514351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214810" y="571501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786314" y="342900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2857496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р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114298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б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4000504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4572008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ь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upload.wikimedia.org/wikipedia/commons/thumb/e/ef/Picea_abies_single_tree.jpg/220px-Picea_abies_single_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2860446" cy="38095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341</Words>
  <Application>Microsoft Office PowerPoint</Application>
  <PresentationFormat>Экран (4:3)</PresentationFormat>
  <Paragraphs>313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Электронное приложение к уроку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Уход за комнатными растениями</vt:lpstr>
      <vt:lpstr>Слайд 12</vt:lpstr>
      <vt:lpstr>Слайд 13</vt:lpstr>
      <vt:lpstr>Игра «Группировка» </vt:lpstr>
      <vt:lpstr>Игра «Группировка» </vt:lpstr>
    </vt:vector>
  </TitlesOfParts>
  <Company>МБОУ СОШ №21 г.Сальска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Алекс</cp:lastModifiedBy>
  <cp:revision>11</cp:revision>
  <dcterms:created xsi:type="dcterms:W3CDTF">2013-03-29T12:12:21Z</dcterms:created>
  <dcterms:modified xsi:type="dcterms:W3CDTF">2013-03-31T14:21:48Z</dcterms:modified>
</cp:coreProperties>
</file>