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6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57" r:id="rId11"/>
    <p:sldId id="265" r:id="rId12"/>
    <p:sldId id="266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0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F2741-82BC-4887-9E22-A8D5889CC662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FE0C-7857-44B2-8D37-0F6E5CCDD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F2741-82BC-4887-9E22-A8D5889CC662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FE0C-7857-44B2-8D37-0F6E5CCDD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F2741-82BC-4887-9E22-A8D5889CC662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FE0C-7857-44B2-8D37-0F6E5CCDD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F2741-82BC-4887-9E22-A8D5889CC662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FE0C-7857-44B2-8D37-0F6E5CCDD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F2741-82BC-4887-9E22-A8D5889CC662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FE0C-7857-44B2-8D37-0F6E5CCDD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F2741-82BC-4887-9E22-A8D5889CC662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FE0C-7857-44B2-8D37-0F6E5CCDD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F2741-82BC-4887-9E22-A8D5889CC662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FE0C-7857-44B2-8D37-0F6E5CCDD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F2741-82BC-4887-9E22-A8D5889CC662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FE0C-7857-44B2-8D37-0F6E5CCDD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F2741-82BC-4887-9E22-A8D5889CC662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FE0C-7857-44B2-8D37-0F6E5CCDD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F2741-82BC-4887-9E22-A8D5889CC662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FE0C-7857-44B2-8D37-0F6E5CCDD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F2741-82BC-4887-9E22-A8D5889CC662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B46FE0C-7857-44B2-8D37-0F6E5CCDD7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2F2741-82BC-4887-9E22-A8D5889CC662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B46FE0C-7857-44B2-8D37-0F6E5CCDD70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19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19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Электронное приложение к уроку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ru-RU" dirty="0" smtClean="0">
              <a:solidFill>
                <a:srgbClr val="FF0000"/>
              </a:solidFill>
            </a:endParaRPr>
          </a:p>
          <a:p>
            <a:pPr algn="ctr"/>
            <a:endParaRPr lang="ru-RU" sz="3600" dirty="0" smtClean="0">
              <a:solidFill>
                <a:srgbClr val="FF0000"/>
              </a:solidFill>
            </a:endParaRPr>
          </a:p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Тема урока «Растения и животные»</a:t>
            </a:r>
          </a:p>
          <a:p>
            <a:pPr algn="ctr"/>
            <a:endParaRPr lang="ru-RU" dirty="0" smtClean="0">
              <a:solidFill>
                <a:srgbClr val="FF0000"/>
              </a:solidFill>
            </a:endParaRPr>
          </a:p>
          <a:p>
            <a:pPr algn="ctr"/>
            <a:endParaRPr lang="ru-RU" dirty="0" smtClean="0">
              <a:solidFill>
                <a:srgbClr val="FF0000"/>
              </a:solidFill>
            </a:endParaRPr>
          </a:p>
          <a:p>
            <a:pPr algn="ctr"/>
            <a:endParaRPr lang="ru-RU" dirty="0" smtClean="0">
              <a:solidFill>
                <a:srgbClr val="FF0000"/>
              </a:solidFill>
            </a:endParaRPr>
          </a:p>
          <a:p>
            <a:pPr algn="ctr"/>
            <a:endParaRPr lang="ru-RU" dirty="0" smtClean="0">
              <a:solidFill>
                <a:srgbClr val="FF0000"/>
              </a:solidFill>
            </a:endParaRPr>
          </a:p>
          <a:p>
            <a:pPr algn="ctr"/>
            <a:endParaRPr lang="ru-RU" dirty="0" smtClean="0">
              <a:solidFill>
                <a:srgbClr val="FF0000"/>
              </a:solidFill>
            </a:endParaRPr>
          </a:p>
          <a:p>
            <a:pPr algn="r">
              <a:buNone/>
            </a:pPr>
            <a:r>
              <a:rPr lang="ru-RU" dirty="0" smtClean="0">
                <a:solidFill>
                  <a:srgbClr val="FF0000"/>
                </a:solidFill>
              </a:rPr>
              <a:t> Автор : </a:t>
            </a:r>
            <a:r>
              <a:rPr lang="ru-RU" dirty="0" err="1" smtClean="0">
                <a:solidFill>
                  <a:srgbClr val="FF0000"/>
                </a:solidFill>
              </a:rPr>
              <a:t>Х</a:t>
            </a:r>
            <a:r>
              <a:rPr lang="ru-RU" dirty="0" err="1" smtClean="0">
                <a:solidFill>
                  <a:srgbClr val="FF0000"/>
                </a:solidFill>
              </a:rPr>
              <a:t>ужахметова</a:t>
            </a:r>
            <a:r>
              <a:rPr lang="ru-RU" dirty="0" smtClean="0">
                <a:solidFill>
                  <a:srgbClr val="FF0000"/>
                </a:solidFill>
              </a:rPr>
              <a:t> Н.А.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86116" y="1000108"/>
            <a:ext cx="64294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б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29058" y="1000108"/>
            <a:ext cx="64294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е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1000108"/>
            <a:ext cx="64294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л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14942" y="1000108"/>
            <a:ext cx="64294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к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57884" y="1000108"/>
            <a:ext cx="64294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а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43174" y="1714488"/>
            <a:ext cx="64294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FF00"/>
                </a:solidFill>
              </a:rPr>
              <a:t>н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75856" y="1700808"/>
            <a:ext cx="64294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FF00"/>
                </a:solidFill>
              </a:rPr>
              <a:t>г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29058" y="1714488"/>
            <a:ext cx="64294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FF00"/>
                </a:solidFill>
              </a:rPr>
              <a:t>в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000232" y="1714488"/>
            <a:ext cx="64294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FF00"/>
                </a:solidFill>
              </a:rPr>
              <a:t>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357290" y="1714488"/>
            <a:ext cx="64294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FF00"/>
                </a:solidFill>
              </a:rPr>
              <a:t>п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929058" y="2428868"/>
            <a:ext cx="64294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FF00"/>
                </a:solidFill>
              </a:rPr>
              <a:t>о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572000" y="2428868"/>
            <a:ext cx="64294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с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214942" y="2428868"/>
            <a:ext cx="64294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FF00"/>
                </a:solidFill>
              </a:rPr>
              <a:t>а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572000" y="1714488"/>
            <a:ext cx="64294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214942" y="1714488"/>
            <a:ext cx="64294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FF00"/>
                </a:solidFill>
              </a:rPr>
              <a:t>н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929058" y="3143248"/>
            <a:ext cx="64294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FF00"/>
                </a:solidFill>
              </a:rPr>
              <a:t>з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572000" y="3143248"/>
            <a:ext cx="64294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214942" y="3143248"/>
            <a:ext cx="64294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я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857884" y="3143248"/>
            <a:ext cx="64294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FF00"/>
                </a:solidFill>
              </a:rPr>
              <a:t>ц</a:t>
            </a:r>
          </a:p>
        </p:txBody>
      </p:sp>
      <p:pic>
        <p:nvPicPr>
          <p:cNvPr id="15362" name="Picture 2" descr="MattiParkkonen Orav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9" y="2786058"/>
            <a:ext cx="2427412" cy="2643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64" name="Picture 4" descr="WaspBuildingNest w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19875" y="214290"/>
            <a:ext cx="2524125" cy="23145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66" name="Picture 6" descr="Пингвины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12" y="4071942"/>
            <a:ext cx="2619375" cy="249555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68" name="Picture 8" descr="Беляк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86050" y="4143380"/>
            <a:ext cx="2619375" cy="25003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928670"/>
            <a:ext cx="7929618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Уход за комнатными растениями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43240" y="642918"/>
            <a:ext cx="3143272" cy="128588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Природные объекты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2428868"/>
            <a:ext cx="3143272" cy="10001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Живые организмы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57818" y="2357430"/>
            <a:ext cx="3143272" cy="10001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Неживые предметы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3857628"/>
            <a:ext cx="1928826" cy="121444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растения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28860" y="3857628"/>
            <a:ext cx="1928826" cy="121444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животные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14876" y="3857628"/>
            <a:ext cx="1928826" cy="128588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Силы природы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000892" y="3857628"/>
            <a:ext cx="1928826" cy="135732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Сделано руками человека</a:t>
            </a:r>
            <a:endParaRPr lang="ru-RU" sz="2400" dirty="0">
              <a:solidFill>
                <a:srgbClr val="FF0000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rot="10800000" flipV="1">
            <a:off x="2786050" y="1928802"/>
            <a:ext cx="85725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6" idx="0"/>
          </p:cNvCxnSpPr>
          <p:nvPr/>
        </p:nvCxnSpPr>
        <p:spPr>
          <a:xfrm>
            <a:off x="6215074" y="1857364"/>
            <a:ext cx="71438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7" idx="0"/>
          </p:cNvCxnSpPr>
          <p:nvPr/>
        </p:nvCxnSpPr>
        <p:spPr>
          <a:xfrm rot="10800000" flipV="1">
            <a:off x="1250134" y="3500438"/>
            <a:ext cx="392913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6200000" flipH="1">
            <a:off x="2678893" y="3464719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9" idx="0"/>
          </p:cNvCxnSpPr>
          <p:nvPr/>
        </p:nvCxnSpPr>
        <p:spPr>
          <a:xfrm rot="10800000" flipV="1">
            <a:off x="5679290" y="3357562"/>
            <a:ext cx="535789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6200000" flipH="1">
            <a:off x="7858148" y="3357562"/>
            <a:ext cx="50006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43240" y="642918"/>
            <a:ext cx="3143272" cy="128588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Природные объекты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2428868"/>
            <a:ext cx="3143272" cy="10001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Живые организмы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57818" y="2357430"/>
            <a:ext cx="3143272" cy="10001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Неживые предметы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3786190"/>
            <a:ext cx="1928826" cy="121444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растения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28860" y="3857628"/>
            <a:ext cx="1928826" cy="121444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животные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14876" y="3857628"/>
            <a:ext cx="1928826" cy="128588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Силы природы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000892" y="3857628"/>
            <a:ext cx="1928826" cy="135732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Сделано руками человека</a:t>
            </a:r>
            <a:endParaRPr lang="ru-RU" sz="2400" dirty="0">
              <a:solidFill>
                <a:srgbClr val="FF0000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rot="10800000" flipV="1">
            <a:off x="2786050" y="1928802"/>
            <a:ext cx="85725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6" idx="0"/>
          </p:cNvCxnSpPr>
          <p:nvPr/>
        </p:nvCxnSpPr>
        <p:spPr>
          <a:xfrm>
            <a:off x="6215074" y="1857364"/>
            <a:ext cx="71438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7" idx="0"/>
          </p:cNvCxnSpPr>
          <p:nvPr/>
        </p:nvCxnSpPr>
        <p:spPr>
          <a:xfrm rot="10800000" flipV="1">
            <a:off x="964414" y="3429000"/>
            <a:ext cx="392913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6200000" flipH="1">
            <a:off x="2678893" y="3464719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9" idx="0"/>
          </p:cNvCxnSpPr>
          <p:nvPr/>
        </p:nvCxnSpPr>
        <p:spPr>
          <a:xfrm rot="10800000" flipV="1">
            <a:off x="5679290" y="3357562"/>
            <a:ext cx="535789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6200000" flipH="1">
            <a:off x="7643834" y="3357562"/>
            <a:ext cx="50006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964381" y="5322107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3394067" y="5321313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Овал 21"/>
          <p:cNvSpPr/>
          <p:nvPr/>
        </p:nvSpPr>
        <p:spPr>
          <a:xfrm>
            <a:off x="0" y="5572140"/>
            <a:ext cx="2500298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FF00"/>
                </a:solidFill>
              </a:rPr>
              <a:t>кормильцы </a:t>
            </a:r>
            <a:endParaRPr lang="ru-RU" sz="2000" dirty="0">
              <a:solidFill>
                <a:srgbClr val="FFFF00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2714612" y="5572140"/>
            <a:ext cx="1714512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FF00"/>
                </a:solidFill>
              </a:rPr>
              <a:t>едоки</a:t>
            </a:r>
            <a:endParaRPr lang="ru-RU" sz="2800" dirty="0">
              <a:solidFill>
                <a:srgbClr val="FFFF00"/>
              </a:solidFill>
            </a:endParaRPr>
          </a:p>
        </p:txBody>
      </p:sp>
      <p:cxnSp>
        <p:nvCxnSpPr>
          <p:cNvPr id="26" name="Прямая со стрелкой 25"/>
          <p:cNvCxnSpPr>
            <a:endCxn id="8" idx="1"/>
          </p:cNvCxnSpPr>
          <p:nvPr/>
        </p:nvCxnSpPr>
        <p:spPr>
          <a:xfrm flipV="1">
            <a:off x="1928794" y="4464851"/>
            <a:ext cx="500066" cy="3571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rgbClr val="002060"/>
                </a:solidFill>
              </a:rPr>
              <a:t>Игра «Группировка»</a:t>
            </a:r>
            <a:br>
              <a:rPr lang="ru-RU" sz="5400" dirty="0" smtClean="0">
                <a:solidFill>
                  <a:srgbClr val="002060"/>
                </a:solidFill>
              </a:rPr>
            </a:br>
            <a:endParaRPr lang="ru-RU" sz="5400" dirty="0">
              <a:solidFill>
                <a:srgbClr val="002060"/>
              </a:solidFill>
            </a:endParaRPr>
          </a:p>
        </p:txBody>
      </p:sp>
      <p:pic>
        <p:nvPicPr>
          <p:cNvPr id="24578" name="Picture 2" descr="http://allforchildren.ru/pictures/school6_s/school06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214422"/>
            <a:ext cx="2214578" cy="2111231"/>
          </a:xfrm>
          <a:prstGeom prst="rect">
            <a:avLst/>
          </a:prstGeom>
          <a:noFill/>
        </p:spPr>
      </p:pic>
      <p:pic>
        <p:nvPicPr>
          <p:cNvPr id="24580" name="Picture 4" descr="Картинк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59" y="3786190"/>
            <a:ext cx="2857517" cy="2286016"/>
          </a:xfrm>
          <a:prstGeom prst="rect">
            <a:avLst/>
          </a:prstGeom>
          <a:noFill/>
        </p:spPr>
      </p:pic>
      <p:pic>
        <p:nvPicPr>
          <p:cNvPr id="24582" name="Picture 6" descr="Хомяки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40" y="1285861"/>
            <a:ext cx="1986015" cy="264320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24584" name="Picture 8" descr="Медоносная пчела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20" y="4429132"/>
            <a:ext cx="2524125" cy="1895476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8" name="Picture 2" descr="http://www.tiensmed.ru/news/uimg_new/a0/podor7452-1238935786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86578" y="928670"/>
            <a:ext cx="1957401" cy="2575528"/>
          </a:xfrm>
          <a:prstGeom prst="rect">
            <a:avLst/>
          </a:prstGeom>
          <a:noFill/>
        </p:spPr>
      </p:pic>
      <p:pic>
        <p:nvPicPr>
          <p:cNvPr id="24586" name="Picture 10" descr="Картинки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86182" y="4714884"/>
            <a:ext cx="1928826" cy="1877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rgbClr val="002060"/>
                </a:solidFill>
              </a:rPr>
              <a:t>Игра «Группировка»</a:t>
            </a:r>
            <a:br>
              <a:rPr lang="ru-RU" sz="5400" dirty="0" smtClean="0">
                <a:solidFill>
                  <a:srgbClr val="002060"/>
                </a:solidFill>
              </a:rPr>
            </a:br>
            <a:endParaRPr lang="ru-RU" sz="5400" dirty="0">
              <a:solidFill>
                <a:srgbClr val="002060"/>
              </a:solidFill>
            </a:endParaRPr>
          </a:p>
        </p:txBody>
      </p:sp>
      <p:pic>
        <p:nvPicPr>
          <p:cNvPr id="24578" name="Picture 2" descr="http://allforchildren.ru/pictures/school6_s/school06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214422"/>
            <a:ext cx="2214578" cy="2111231"/>
          </a:xfrm>
          <a:prstGeom prst="rect">
            <a:avLst/>
          </a:prstGeom>
          <a:noFill/>
        </p:spPr>
      </p:pic>
      <p:pic>
        <p:nvPicPr>
          <p:cNvPr id="24580" name="Picture 4" descr="Картинк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284984"/>
            <a:ext cx="2857517" cy="2286016"/>
          </a:xfrm>
          <a:prstGeom prst="rect">
            <a:avLst/>
          </a:prstGeom>
          <a:noFill/>
        </p:spPr>
      </p:pic>
      <p:pic>
        <p:nvPicPr>
          <p:cNvPr id="24582" name="Picture 6" descr="Хомяки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1484784"/>
            <a:ext cx="1986015" cy="264320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24584" name="Picture 8" descr="Медоносная пчела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8" y="4149080"/>
            <a:ext cx="2524125" cy="1895476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8" name="Picture 2" descr="http://www.tiensmed.ru/news/uimg_new/a0/podor7452-1238935786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20272" y="764704"/>
            <a:ext cx="1957401" cy="2575528"/>
          </a:xfrm>
          <a:prstGeom prst="rect">
            <a:avLst/>
          </a:prstGeom>
          <a:noFill/>
        </p:spPr>
      </p:pic>
      <p:pic>
        <p:nvPicPr>
          <p:cNvPr id="24586" name="Picture 10" descr="Картинки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55976" y="4149080"/>
            <a:ext cx="1928826" cy="187739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785786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к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85786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и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85786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</a:rPr>
              <a:t>н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85786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ж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85786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о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85786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 smtClean="0">
                <a:solidFill>
                  <a:srgbClr val="FF0000"/>
                </a:solidFill>
              </a:rPr>
              <a:t>р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85786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о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85786" y="114298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</a:rPr>
              <a:t>д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85786" y="57148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о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85786" y="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>
                <a:solidFill>
                  <a:srgbClr val="FF0000"/>
                </a:solidFill>
              </a:rPr>
              <a:t>п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357290" y="571501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331640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357290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357290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357290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357290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928794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928794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928794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928794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928794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928794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928794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928794" y="571501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928794" y="6286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500298" y="114298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500298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500298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500298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500298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500298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500298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500298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071802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071802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071802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071802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643306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643306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643306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643306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214810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4214810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214810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214810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4214810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214810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4214810" y="571501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786314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4214810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4214810" y="114298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4786314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4786314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11266" name="Picture 2" descr="http://www.tiensmed.ru/news/uimg_new/a0/podor7452-123893578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357166"/>
            <a:ext cx="3143272" cy="413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785786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к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85786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и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85786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</a:rPr>
              <a:t>н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85786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ж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85786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о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85786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 smtClean="0">
                <a:solidFill>
                  <a:srgbClr val="FF0000"/>
                </a:solidFill>
              </a:rPr>
              <a:t>р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85786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о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85786" y="114298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</a:rPr>
              <a:t>д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85786" y="57148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о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85786" y="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>
                <a:solidFill>
                  <a:srgbClr val="FF0000"/>
                </a:solidFill>
              </a:rPr>
              <a:t>п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357290" y="571501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357290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>
                <a:solidFill>
                  <a:srgbClr val="FFFF00"/>
                </a:solidFill>
              </a:rPr>
              <a:t>и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357290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357290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л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357290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к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357290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>
                <a:solidFill>
                  <a:srgbClr val="FF0000"/>
                </a:solidFill>
              </a:rPr>
              <a:t>ф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928794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928794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928794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928794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928794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928794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928794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928794" y="571501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928794" y="6286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500298" y="114298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500298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500298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500298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500298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500298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500298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500298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071802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071802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071802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071802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643306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643306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643306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643306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214810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4214810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214810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214810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4214810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214810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4214810" y="571501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786314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4214810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4214810" y="114298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4786314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4786314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14338" name="Picture 2" descr="http://s42.radikal.ru/i097/1303/7a/2d9990bfb2c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714356"/>
            <a:ext cx="3357586" cy="33575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785786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к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85786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и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85786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</a:rPr>
              <a:t>н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85786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ж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85786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о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85786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 smtClean="0">
                <a:solidFill>
                  <a:srgbClr val="FF0000"/>
                </a:solidFill>
              </a:rPr>
              <a:t>р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85786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о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85786" y="114298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</a:rPr>
              <a:t>д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85786" y="57148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о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85786" y="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>
                <a:solidFill>
                  <a:srgbClr val="FF0000"/>
                </a:solidFill>
              </a:rPr>
              <a:t>п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357290" y="571501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357290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>
                <a:solidFill>
                  <a:srgbClr val="FFFF00"/>
                </a:solidFill>
              </a:rPr>
              <a:t>и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357290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357290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л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357290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к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357290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>
                <a:solidFill>
                  <a:srgbClr val="FF0000"/>
                </a:solidFill>
              </a:rPr>
              <a:t>ф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928794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у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928794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в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928794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о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928794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</a:rPr>
              <a:t>д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928794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928794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</a:rPr>
              <a:t>н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928794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ч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928794" y="571501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и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928794" y="6286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к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500298" y="114298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500298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500298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500298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500298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500298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500298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500298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071802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071802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071802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071802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643306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643306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643306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643306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214810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4214810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214810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214810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4214810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214810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4214810" y="571501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786314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4214810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4214810" y="114298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4786314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4786314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63" name="Picture 2" descr="http://upload.wikimedia.org/wikipedia/commons/thumb/0/08/Common_dandelion_%28Taraxacum_officinale_in_Finnish_voikukka%29.jpg/220px-Common_dandelion_%28Taraxacum_officinale_in_Finnish_voikukka%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1500174"/>
            <a:ext cx="3162545" cy="27146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785786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к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85786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и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85786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</a:rPr>
              <a:t>н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85786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ж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85786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о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85786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 smtClean="0">
                <a:solidFill>
                  <a:srgbClr val="FF0000"/>
                </a:solidFill>
              </a:rPr>
              <a:t>р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85786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о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85786" y="114298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</a:rPr>
              <a:t>д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85786" y="57148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о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85786" y="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>
                <a:solidFill>
                  <a:srgbClr val="FF0000"/>
                </a:solidFill>
              </a:rPr>
              <a:t>п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357290" y="571501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357290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>
                <a:solidFill>
                  <a:srgbClr val="FFFF00"/>
                </a:solidFill>
              </a:rPr>
              <a:t>и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357290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357290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л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357290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к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357290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>
                <a:solidFill>
                  <a:srgbClr val="FF0000"/>
                </a:solidFill>
              </a:rPr>
              <a:t>ф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928794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у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928794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в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928794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о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928794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</a:rPr>
              <a:t>д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928794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928794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</a:rPr>
              <a:t>н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928794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ч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928794" y="571501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и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928794" y="6286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к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500298" y="114298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ч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2500298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и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500298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с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500298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т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500298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о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500298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т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2500298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е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500298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л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3071802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071802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071802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071802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643306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643306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643306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643306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214810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4214810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214810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214810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4214810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214810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4214810" y="571501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786314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4214810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4214810" y="114298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4786314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4786314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16388" name="Picture 4" descr="Chelidonium majus20100511 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1357298"/>
            <a:ext cx="3329011" cy="314327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785786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к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85786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и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85786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</a:rPr>
              <a:t>н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85786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ж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85786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о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85786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 smtClean="0">
                <a:solidFill>
                  <a:srgbClr val="FF0000"/>
                </a:solidFill>
              </a:rPr>
              <a:t>р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85786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о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85786" y="114298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</a:rPr>
              <a:t>д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85786" y="57148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о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85786" y="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>
                <a:solidFill>
                  <a:srgbClr val="FF0000"/>
                </a:solidFill>
              </a:rPr>
              <a:t>п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357290" y="571501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357290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>
                <a:solidFill>
                  <a:srgbClr val="FFFF00"/>
                </a:solidFill>
              </a:rPr>
              <a:t>и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357290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357290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л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357290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к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357290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>
                <a:solidFill>
                  <a:srgbClr val="FF0000"/>
                </a:solidFill>
              </a:rPr>
              <a:t>ф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928794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у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928794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в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928794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о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928794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</a:rPr>
              <a:t>д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928794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928794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</a:rPr>
              <a:t>н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928794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ч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928794" y="571501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и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928794" y="6286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к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500298" y="114298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ч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2500298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и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500298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с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500298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т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500298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о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500298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т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2500298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е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500298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л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3071802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я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3071802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FF00"/>
                </a:solidFill>
              </a:rPr>
              <a:t>т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071802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071802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м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643306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643306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643306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643306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214810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4214810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214810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214810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4214810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214810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4214810" y="571501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786314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4214810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4214810" y="114298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4786314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4786314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19458" name="Picture 2" descr="Мята перечна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1500174"/>
            <a:ext cx="2524125" cy="33623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785786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к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85786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и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85786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</a:rPr>
              <a:t>н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85786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ж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85786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о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85786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 smtClean="0">
                <a:solidFill>
                  <a:srgbClr val="FF0000"/>
                </a:solidFill>
              </a:rPr>
              <a:t>р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85786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о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85786" y="114298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</a:rPr>
              <a:t>д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85786" y="57148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о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85786" y="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>
                <a:solidFill>
                  <a:srgbClr val="FF0000"/>
                </a:solidFill>
              </a:rPr>
              <a:t>п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357290" y="571501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357290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>
                <a:solidFill>
                  <a:srgbClr val="FFFF00"/>
                </a:solidFill>
              </a:rPr>
              <a:t>и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357290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357290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л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357290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к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357290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>
                <a:solidFill>
                  <a:srgbClr val="FF0000"/>
                </a:solidFill>
              </a:rPr>
              <a:t>ф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928794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у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928794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в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928794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о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928794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</a:rPr>
              <a:t>д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928794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928794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</a:rPr>
              <a:t>н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928794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ч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928794" y="571501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и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928794" y="6286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к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500298" y="114298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ч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2500298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и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500298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с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500298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т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500298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о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500298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т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2500298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е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500298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л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3071802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я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3071802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FF00"/>
                </a:solidFill>
              </a:rPr>
              <a:t>т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071802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071802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м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643306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л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643306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ё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643306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FF00"/>
                </a:solidFill>
              </a:rPr>
              <a:t>н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3643306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к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4214810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4214810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214810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214810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4214810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214810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4214810" y="571501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786314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4214810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4214810" y="114298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4786314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4786314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18434" name="Picture 2" descr="File:Maple leav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1357298"/>
            <a:ext cx="3322736" cy="300700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785786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к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85786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и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85786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</a:rPr>
              <a:t>н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85786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ж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85786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о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85786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 smtClean="0">
                <a:solidFill>
                  <a:srgbClr val="FF0000"/>
                </a:solidFill>
              </a:rPr>
              <a:t>р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85786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о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85786" y="114298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</a:rPr>
              <a:t>д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85786" y="57148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о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85786" y="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>
                <a:solidFill>
                  <a:srgbClr val="FF0000"/>
                </a:solidFill>
              </a:rPr>
              <a:t>п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357290" y="571501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357290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>
                <a:solidFill>
                  <a:srgbClr val="FFFF00"/>
                </a:solidFill>
              </a:rPr>
              <a:t>и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357290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357290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л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357290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к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357290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>
                <a:solidFill>
                  <a:srgbClr val="FF0000"/>
                </a:solidFill>
              </a:rPr>
              <a:t>ф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928794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у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928794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в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928794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о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928794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</a:rPr>
              <a:t>д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928794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928794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</a:rPr>
              <a:t>н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928794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ч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928794" y="571501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и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928794" y="6286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к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500298" y="114298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ч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2500298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и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500298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с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500298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т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500298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о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500298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т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2500298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е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500298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л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3071802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я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3071802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FF00"/>
                </a:solidFill>
              </a:rPr>
              <a:t>т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071802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071802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м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643306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л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643306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ё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643306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FF00"/>
                </a:solidFill>
              </a:rPr>
              <a:t>н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3643306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к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4214810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я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4214810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ы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214810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ш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4214810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4214810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н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214810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4214810" y="571501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к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4786314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4214810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р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4214810" y="114298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б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4786314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4786314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22530" name="Picture 2" descr="File:Crataegus-submollis-fru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40046" y="1857364"/>
            <a:ext cx="3803954" cy="307183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785786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к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85786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и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85786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</a:rPr>
              <a:t>н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85786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ж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85786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о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85786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 smtClean="0">
                <a:solidFill>
                  <a:srgbClr val="FF0000"/>
                </a:solidFill>
              </a:rPr>
              <a:t>р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85786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о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85786" y="114298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</a:rPr>
              <a:t>д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85786" y="57148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о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85786" y="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>
                <a:solidFill>
                  <a:srgbClr val="FF0000"/>
                </a:solidFill>
              </a:rPr>
              <a:t>п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357290" y="571501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357290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>
                <a:solidFill>
                  <a:srgbClr val="FFFF00"/>
                </a:solidFill>
              </a:rPr>
              <a:t>и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357290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357290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л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357290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к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357290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>
                <a:solidFill>
                  <a:srgbClr val="FF0000"/>
                </a:solidFill>
              </a:rPr>
              <a:t>ф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928794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у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928794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в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928794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о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928794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</a:rPr>
              <a:t>д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928794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928794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</a:rPr>
              <a:t>н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928794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ч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928794" y="571501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и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928794" y="6286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к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500298" y="114298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ч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2500298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и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500298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с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500298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т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500298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о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500298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т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2500298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е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500298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л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3071802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я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3071802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FF00"/>
                </a:solidFill>
              </a:rPr>
              <a:t>т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071802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071802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м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643306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л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643306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ё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643306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FF00"/>
                </a:solidFill>
              </a:rPr>
              <a:t>н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3643306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к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4214810" y="228599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я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4214810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ы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214810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ш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4214810" y="171448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4214810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н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214810" y="5143512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4214810" y="571501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к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4786314" y="3429000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е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4214810" y="285749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р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4214810" y="114298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б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4786314" y="4000504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л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4786314" y="457200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ь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21506" name="Picture 2" descr="http://upload.wikimedia.org/wikipedia/commons/thumb/e/ef/Picea_abies_single_tree.jpg/220px-Picea_abies_single_tre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1500174"/>
            <a:ext cx="2860446" cy="380959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97</TotalTime>
  <Words>341</Words>
  <Application>Microsoft Office PowerPoint</Application>
  <PresentationFormat>Экран (4:3)</PresentationFormat>
  <Paragraphs>313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Электронное приложение к уроку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Уход за комнатными растениями</vt:lpstr>
      <vt:lpstr>Слайд 12</vt:lpstr>
      <vt:lpstr>Слайд 13</vt:lpstr>
      <vt:lpstr>Игра «Группировка» </vt:lpstr>
      <vt:lpstr>Игра «Группировка» </vt:lpstr>
    </vt:vector>
  </TitlesOfParts>
  <Company>МБОУ СОШ №21 г.Сальска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</dc:creator>
  <cp:lastModifiedBy>Алекс</cp:lastModifiedBy>
  <cp:revision>11</cp:revision>
  <dcterms:created xsi:type="dcterms:W3CDTF">2013-03-29T12:12:21Z</dcterms:created>
  <dcterms:modified xsi:type="dcterms:W3CDTF">2013-03-31T14:21:48Z</dcterms:modified>
</cp:coreProperties>
</file>