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63" r:id="rId4"/>
    <p:sldId id="257" r:id="rId5"/>
    <p:sldId id="258" r:id="rId6"/>
    <p:sldId id="264" r:id="rId7"/>
    <p:sldId id="259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15290" cy="18573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взаимодействия педагогов и родителей в информационном пространстве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Подборка сайтов для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«Солнышко</a:t>
            </a:r>
            <a:r>
              <a:rPr lang="ru-RU" b="1" dirty="0" smtClean="0"/>
              <a:t>» - </a:t>
            </a:r>
            <a:r>
              <a:rPr lang="ru-RU" sz="2200" dirty="0" smtClean="0"/>
              <a:t>р</a:t>
            </a:r>
            <a:r>
              <a:rPr lang="ru-RU" sz="2200" dirty="0" smtClean="0"/>
              <a:t>азвлекательный </a:t>
            </a:r>
            <a:r>
              <a:rPr lang="ru-RU" sz="2200" dirty="0" smtClean="0"/>
              <a:t>и помогающий развитию ребенка </a:t>
            </a:r>
            <a:r>
              <a:rPr lang="ru-RU" sz="2200" dirty="0" smtClean="0"/>
              <a:t>сайт</a:t>
            </a:r>
            <a:r>
              <a:rPr lang="ru-RU" sz="2200" dirty="0" smtClean="0"/>
              <a:t>;</a:t>
            </a:r>
            <a:endParaRPr lang="ru-RU" sz="2200" dirty="0" smtClean="0"/>
          </a:p>
          <a:p>
            <a:r>
              <a:rPr lang="ru-RU" b="1" dirty="0" smtClean="0"/>
              <a:t>7я.ру - </a:t>
            </a:r>
            <a:r>
              <a:rPr lang="ru-RU" sz="2200" dirty="0" smtClean="0"/>
              <a:t>о воспитании и психологии ребенка, об образовании детей, о семейных </a:t>
            </a:r>
            <a:r>
              <a:rPr lang="ru-RU" sz="2200" dirty="0" smtClean="0"/>
              <a:t>отношениях;</a:t>
            </a:r>
          </a:p>
          <a:p>
            <a:r>
              <a:rPr lang="ru-RU" b="1" dirty="0" err="1" smtClean="0"/>
              <a:t>Ребенок.ру</a:t>
            </a:r>
            <a:r>
              <a:rPr lang="ru-RU" b="1" dirty="0" smtClean="0"/>
              <a:t> - </a:t>
            </a:r>
            <a:r>
              <a:rPr lang="ru-RU" sz="2200" dirty="0" smtClean="0"/>
              <a:t>религиозные вопросы, взаимоотношения с </a:t>
            </a:r>
            <a:r>
              <a:rPr lang="ru-RU" sz="2200" dirty="0" smtClean="0"/>
              <a:t>родными;</a:t>
            </a:r>
          </a:p>
          <a:p>
            <a:r>
              <a:rPr lang="ru-RU" b="1" dirty="0" smtClean="0"/>
              <a:t>«Академия родителей»</a:t>
            </a:r>
            <a:r>
              <a:rPr lang="ru-RU" dirty="0" smtClean="0"/>
              <a:t> </a:t>
            </a:r>
            <a:r>
              <a:rPr lang="ru-RU" sz="2200" dirty="0" smtClean="0"/>
              <a:t>– сайт для любящих мам и пап, где собрана различная информация, о воспитании и развитии </a:t>
            </a:r>
            <a:r>
              <a:rPr lang="ru-RU" sz="2200" dirty="0" smtClean="0"/>
              <a:t>детей;</a:t>
            </a:r>
          </a:p>
          <a:p>
            <a:r>
              <a:rPr lang="ru-RU" b="1" dirty="0" smtClean="0"/>
              <a:t>«Семейка»</a:t>
            </a:r>
            <a:r>
              <a:rPr lang="ru-RU" dirty="0" smtClean="0"/>
              <a:t> </a:t>
            </a:r>
            <a:r>
              <a:rPr lang="ru-RU" sz="2000" dirty="0" smtClean="0"/>
              <a:t>– ежедневный интернет-журнал для всей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500042"/>
            <a:ext cx="8503920" cy="5599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Одна </a:t>
            </a:r>
            <a:r>
              <a:rPr lang="ru-RU" sz="2000" i="1" dirty="0" smtClean="0">
                <a:solidFill>
                  <a:srgbClr val="C00000"/>
                </a:solidFill>
              </a:rPr>
              <a:t>из актуальных проблем, относящихся к вечным проблемам человечества, – воспитание </a:t>
            </a:r>
            <a:r>
              <a:rPr lang="ru-RU" sz="2000" i="1" dirty="0" smtClean="0">
                <a:solidFill>
                  <a:srgbClr val="C00000"/>
                </a:solidFill>
              </a:rPr>
              <a:t>детей.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Сегодня </a:t>
            </a:r>
            <a:r>
              <a:rPr lang="ru-RU" sz="2000" dirty="0" smtClean="0"/>
              <a:t>эта проблема обсуждается педагогами, психологами, родителями, социологами. Назрела необходимость обновления такого важного направления деятельности общеобразовательного учреждения – как взаимодействие педагога с родителями воспитанников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Большинство </a:t>
            </a:r>
            <a:r>
              <a:rPr lang="ru-RU" sz="2000" dirty="0" smtClean="0"/>
              <a:t>родителей заняты добыванием средств к существованию, что приводит к сокращению времени, которое мамы и папы должны уделять воспитанию и образованию своих детей. Поэтому педагоги вынуждены искать новые пути взаимодействия с семьями воспитанников. И тогда на помощь приходят новые технические, информационные, аудиовизуальные средства и специфические педагогические технологии, основанные на применении современных информационно-компьютерных средств.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Взаимодействие с семьёй – важная и сложная сторона деятельности </a:t>
            </a:r>
            <a:r>
              <a:rPr lang="ru-RU" sz="2000" dirty="0" smtClean="0">
                <a:solidFill>
                  <a:srgbClr val="C00000"/>
                </a:solidFill>
              </a:rPr>
              <a:t>учителя. Она </a:t>
            </a:r>
            <a:r>
              <a:rPr lang="ru-RU" sz="2000" dirty="0" smtClean="0">
                <a:solidFill>
                  <a:srgbClr val="C00000"/>
                </a:solidFill>
              </a:rPr>
              <a:t>направлена на решение следующих задач: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- ознакомление родителей с жизнью и работой учреждения</a:t>
            </a:r>
            <a:r>
              <a:rPr lang="ru-RU" sz="3200" dirty="0" smtClean="0"/>
              <a:t>;</a:t>
            </a:r>
            <a:endParaRPr lang="ru-RU" sz="3200" dirty="0" smtClean="0"/>
          </a:p>
          <a:p>
            <a:r>
              <a:rPr lang="ru-RU" sz="3200" dirty="0" smtClean="0"/>
              <a:t>- педагогическое просвещение родителей;</a:t>
            </a:r>
          </a:p>
          <a:p>
            <a:r>
              <a:rPr lang="ru-RU" sz="3200" dirty="0" smtClean="0"/>
              <a:t>- установление единства в воспитании детей;</a:t>
            </a:r>
          </a:p>
          <a:p>
            <a:r>
              <a:rPr lang="ru-RU" sz="3200" dirty="0" smtClean="0"/>
              <a:t>- изучение и распространение передового опыта семейного воспитания.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Пути взаимодействия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u="sng" dirty="0" smtClean="0"/>
              <a:t>Традиционные</a:t>
            </a:r>
          </a:p>
          <a:p>
            <a:pPr>
              <a:buFontTx/>
              <a:buChar char="-"/>
            </a:pPr>
            <a:r>
              <a:rPr lang="ru-RU" dirty="0" smtClean="0"/>
              <a:t>коллективные</a:t>
            </a:r>
          </a:p>
          <a:p>
            <a:pPr>
              <a:buFontTx/>
              <a:buChar char="-"/>
            </a:pPr>
            <a:r>
              <a:rPr lang="ru-RU" dirty="0" smtClean="0"/>
              <a:t>индивидуальные</a:t>
            </a:r>
          </a:p>
          <a:p>
            <a:pPr>
              <a:buFontTx/>
              <a:buChar char="-"/>
            </a:pPr>
            <a:r>
              <a:rPr lang="ru-RU" dirty="0" smtClean="0"/>
              <a:t>наглядно-информационные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u="sng" dirty="0" smtClean="0"/>
              <a:t>Нетрадиционные    </a:t>
            </a:r>
            <a:r>
              <a:rPr lang="ru-RU" sz="2400" u="sng" dirty="0" smtClean="0"/>
              <a:t>(новые формы)</a:t>
            </a:r>
            <a:endParaRPr lang="ru-RU" sz="24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</a:t>
            </a:r>
            <a:r>
              <a:rPr lang="ru-RU" dirty="0" smtClean="0"/>
              <a:t>ИКТ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Использование различных программ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en-US" dirty="0" smtClean="0"/>
              <a:t>Power Point, </a:t>
            </a:r>
            <a:r>
              <a:rPr lang="en-US" dirty="0" err="1" smtClean="0"/>
              <a:t>MoveMaker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On-line </a:t>
            </a:r>
            <a:r>
              <a:rPr lang="ru-RU" dirty="0" smtClean="0"/>
              <a:t>взаимодействие:</a:t>
            </a:r>
          </a:p>
          <a:p>
            <a:pPr>
              <a:buFontTx/>
              <a:buChar char="-"/>
            </a:pPr>
            <a:r>
              <a:rPr lang="ru-RU" dirty="0" smtClean="0"/>
              <a:t>телемост;</a:t>
            </a:r>
          </a:p>
          <a:p>
            <a:pPr>
              <a:buFontTx/>
              <a:buChar char="-"/>
            </a:pPr>
            <a:r>
              <a:rPr lang="ru-RU" dirty="0" smtClean="0"/>
              <a:t>телекоммуникационный проект;</a:t>
            </a:r>
          </a:p>
          <a:p>
            <a:pPr>
              <a:buFontTx/>
              <a:buChar char="-"/>
            </a:pPr>
            <a:r>
              <a:rPr lang="ru-RU" dirty="0" smtClean="0"/>
              <a:t>дистанционные конференции;</a:t>
            </a:r>
          </a:p>
          <a:p>
            <a:pPr>
              <a:buFontTx/>
              <a:buChar char="-"/>
            </a:pPr>
            <a:r>
              <a:rPr lang="ru-RU" dirty="0" smtClean="0"/>
              <a:t>создание </a:t>
            </a:r>
            <a:r>
              <a:rPr lang="en-US" dirty="0" smtClean="0"/>
              <a:t>on-line </a:t>
            </a:r>
            <a:r>
              <a:rPr lang="ru-RU" dirty="0" smtClean="0"/>
              <a:t>информационно-методического журнала;</a:t>
            </a:r>
          </a:p>
          <a:p>
            <a:pPr>
              <a:buFontTx/>
              <a:buChar char="-"/>
            </a:pPr>
            <a:r>
              <a:rPr lang="ru-RU" dirty="0" smtClean="0"/>
              <a:t>создание сайта школы</a:t>
            </a:r>
            <a:endParaRPr lang="ru-RU" dirty="0"/>
          </a:p>
        </p:txBody>
      </p:sp>
      <p:pic>
        <p:nvPicPr>
          <p:cNvPr id="5" name="Рисунок 4" descr="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71876"/>
            <a:ext cx="2599944" cy="25999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    </a:t>
            </a:r>
            <a:r>
              <a:rPr lang="ru-RU" sz="1400" dirty="0" smtClean="0"/>
              <a:t>-   Также эффективной </a:t>
            </a:r>
            <a:r>
              <a:rPr lang="ru-RU" sz="1400" dirty="0" smtClean="0"/>
              <a:t>формой взаимодействия с семьей является выпуск </a:t>
            </a:r>
            <a:r>
              <a:rPr lang="ru-RU" sz="1400" dirty="0" smtClean="0"/>
              <a:t>в образовательном учреждении информационно-методического </a:t>
            </a:r>
            <a:r>
              <a:rPr lang="ru-RU" sz="1400" dirty="0" smtClean="0"/>
              <a:t>журнала </a:t>
            </a:r>
            <a:r>
              <a:rPr lang="ru-RU" sz="1400" dirty="0" err="1" smtClean="0"/>
              <a:t>on-line</a:t>
            </a:r>
            <a:r>
              <a:rPr lang="ru-RU" sz="1400" dirty="0" smtClean="0"/>
              <a:t> для родителей. </a:t>
            </a:r>
            <a:r>
              <a:rPr lang="ru-RU" sz="1400" dirty="0" smtClean="0"/>
              <a:t> Статьи </a:t>
            </a:r>
            <a:r>
              <a:rPr lang="ru-RU" sz="1400" dirty="0" smtClean="0"/>
              <a:t>могут писать не только педагоги, но и специалисты различных служб. Тема номера определяется проблемами, которые волнуют родителей больше всего. Открытие подписки на электронный вариант журнала позволит родителям знакомиться с новыми материалами издания, получая свежий номер по электронной почте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-  Совершенно </a:t>
            </a:r>
            <a:r>
              <a:rPr lang="ru-RU" sz="1400" dirty="0" smtClean="0"/>
              <a:t>новый потенциал для взаимодействия родителей и педагога-воспитателя несет в себе создание сайта школы. На сайте любой родитель получает возможность познакомиться с особенностями образовательно-воспитательного процесса в </a:t>
            </a:r>
            <a:r>
              <a:rPr lang="ru-RU" sz="1400" dirty="0" smtClean="0"/>
              <a:t>МБОУ</a:t>
            </a:r>
            <a:r>
              <a:rPr lang="ru-RU" sz="1400" dirty="0" smtClean="0"/>
              <a:t>, общешкольными традициями, узнать последние новости, и таким образом быть всегда в курсе всех происходящих в школе событий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-  </a:t>
            </a:r>
            <a:r>
              <a:rPr lang="ru-RU" sz="1400" dirty="0" smtClean="0"/>
              <a:t> Ноу-хау МБОУ может стать создание сайта класса, на котором каждый родитель может узнать расписание занятий, мероприятия, время встречи учителя с родителями и многое другое. На форуме сайта родитель может задать педагогу любой вопрос, касающийся своего ребенка, а также внести  свои предложения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-  </a:t>
            </a:r>
            <a:r>
              <a:rPr lang="ru-RU" sz="1400" dirty="0" smtClean="0"/>
              <a:t>На сайтах МБОУ размещают не только текстовый материал, но и фото, и видео подборки по итогам проведения воспитательных мероприятий. Родители, интересующиеся современными информационными технологиями, могут  сами предложить свою помощь в создании сайта класса, тем самым активно участвуя в жизни школы.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взаимодействия с родителями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Информирование родителей через интернет;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Проведение семинаров для родителей;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Просвещение родителей через интернет;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Проведение дистанционных родительских собраний;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позволяет: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оперативно взаимодействовать;</a:t>
            </a:r>
          </a:p>
          <a:p>
            <a:pPr>
              <a:buFontTx/>
              <a:buChar char="-"/>
            </a:pPr>
            <a:r>
              <a:rPr lang="ru-RU" dirty="0" smtClean="0"/>
              <a:t>экономить временные ресурсы;</a:t>
            </a:r>
          </a:p>
          <a:p>
            <a:pPr>
              <a:buFontTx/>
              <a:buChar char="-"/>
            </a:pPr>
            <a:r>
              <a:rPr lang="ru-RU" dirty="0" smtClean="0"/>
              <a:t>включать родителей в диалог;</a:t>
            </a:r>
          </a:p>
          <a:p>
            <a:pPr>
              <a:buFontTx/>
              <a:buChar char="-"/>
            </a:pPr>
            <a:r>
              <a:rPr lang="ru-RU" dirty="0" smtClean="0"/>
              <a:t>работать с родителями в удобное для них время и удобном месте;</a:t>
            </a:r>
          </a:p>
          <a:p>
            <a:pPr>
              <a:buFontTx/>
              <a:buChar char="-"/>
            </a:pPr>
            <a:r>
              <a:rPr lang="ru-RU" dirty="0" smtClean="0"/>
              <a:t>Проводить собрания в период эпидемий.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3251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Среди неоспоримых преимуществ можно говорить о возможности участия каждого родителя. При дистанционном варианте общения каждый может высказать свою точку зрения и будет услышан </a:t>
            </a:r>
            <a:r>
              <a:rPr lang="ru-RU" sz="1800" dirty="0" smtClean="0"/>
              <a:t>и </a:t>
            </a:r>
            <a:r>
              <a:rPr lang="ru-RU" sz="1800" dirty="0" smtClean="0"/>
              <a:t>прокомментирован аудиторией. При проведении традиционного собрания этот процесс затягивается во времени, нарушает организацию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smtClean="0"/>
              <a:t>Важно отметить, что проведение дистанционных родительских собраний (как одной из форм дистанционного взаимодействия семьи и ОУ) способно повысить мотивацию родителей к общению между собой и с учителем. Педагогу важно подобрать вопросы, темы, которые будут интересны родителям.</a:t>
            </a:r>
            <a:endParaRPr lang="ru-RU" sz="1800" dirty="0"/>
          </a:p>
        </p:txBody>
      </p:sp>
      <p:pic>
        <p:nvPicPr>
          <p:cNvPr id="4" name="Рисунок 3" descr="668128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5" y="4319570"/>
            <a:ext cx="2928958" cy="25384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719</TotalTime>
  <Words>633</Words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Система взаимодействия педагогов и родителей в информационном пространстве</vt:lpstr>
      <vt:lpstr>Слайд 2</vt:lpstr>
      <vt:lpstr>Взаимодействие с семьёй – важная и сложная сторона деятельности учителя. Она направлена на решение следующих задач:</vt:lpstr>
      <vt:lpstr>Пути взаимодействия</vt:lpstr>
      <vt:lpstr>Применение ИКТ </vt:lpstr>
      <vt:lpstr>Слайд 6</vt:lpstr>
      <vt:lpstr>Формы взаимодействия с родителями: </vt:lpstr>
      <vt:lpstr>Это позволяет:</vt:lpstr>
      <vt:lpstr>Слайд 9</vt:lpstr>
      <vt:lpstr>Подборка сайтов для родителей: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взаимодействия педагогов и родителей в информационном пространстве</dc:title>
  <cp:lastModifiedBy>1</cp:lastModifiedBy>
  <cp:revision>71</cp:revision>
  <dcterms:modified xsi:type="dcterms:W3CDTF">2012-11-29T19:31:52Z</dcterms:modified>
</cp:coreProperties>
</file>