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0" r:id="rId4"/>
    <p:sldId id="256" r:id="rId5"/>
    <p:sldId id="257" r:id="rId6"/>
    <p:sldId id="261" r:id="rId7"/>
    <p:sldId id="259" r:id="rId8"/>
    <p:sldId id="264" r:id="rId9"/>
    <p:sldId id="258" r:id="rId10"/>
    <p:sldId id="262" r:id="rId11"/>
    <p:sldId id="263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54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92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171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0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1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6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6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19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23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21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7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4598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22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59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4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49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01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8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95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58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2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529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37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8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7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986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07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500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651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035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70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BB41-98F8-415A-AC1D-505D3282774A}" type="datetimeFigureOut">
              <a:rPr lang="uk-UA" smtClean="0"/>
              <a:t>16.01.2013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3FDB1-8B41-4C03-8CDA-C95B003EBE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457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1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8372-DF97-464C-A2EE-9EFA168CC5C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16.01.2013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64F97-AF0D-448D-87FB-F2EA541B5748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" y="1340768"/>
            <a:ext cx="8370887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1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90" y="332656"/>
            <a:ext cx="8997950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6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27" y="941388"/>
            <a:ext cx="86566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3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27622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546" y="1475244"/>
            <a:ext cx="31146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" y="2617832"/>
            <a:ext cx="29448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821" y="2617832"/>
            <a:ext cx="29448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197395"/>
            <a:ext cx="29448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21" y="4197395"/>
            <a:ext cx="30241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565" y="332656"/>
            <a:ext cx="29448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6553" y="1475244"/>
            <a:ext cx="29448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090" y="4509120"/>
            <a:ext cx="29384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569" y="2617832"/>
            <a:ext cx="29384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236" y="5524202"/>
            <a:ext cx="26162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8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109" y="260648"/>
            <a:ext cx="6473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6753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829243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34216"/>
            <a:ext cx="8297863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7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28256" cy="89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2977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61087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319588"/>
            <a:ext cx="65786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460" y="3508058"/>
            <a:ext cx="2053988" cy="18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24986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516" y="3861048"/>
            <a:ext cx="524986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4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98646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0" y="3933056"/>
            <a:ext cx="62547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1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15263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4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81391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70095" y="5184793"/>
            <a:ext cx="8208912" cy="891020"/>
            <a:chOff x="323528" y="5363026"/>
            <a:chExt cx="10225136" cy="103663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507" y="5472563"/>
              <a:ext cx="920750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115" y="5472563"/>
              <a:ext cx="920750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702" y="5472563"/>
              <a:ext cx="920750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136" y="5478913"/>
              <a:ext cx="9271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478913"/>
              <a:ext cx="9271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331" y="5478913"/>
              <a:ext cx="927100" cy="92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723" y="5472563"/>
              <a:ext cx="927100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744" y="5472563"/>
              <a:ext cx="927100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310" y="5472563"/>
              <a:ext cx="920750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7914" y="5363026"/>
              <a:ext cx="920750" cy="1036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4939" y="5472563"/>
              <a:ext cx="927100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157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3"/>
            <a:ext cx="9005547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9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числ_вник</dc:title>
  <dc:creator>Чернецька Марина</dc:creator>
  <cp:lastModifiedBy>User</cp:lastModifiedBy>
  <cp:revision>5</cp:revision>
  <dcterms:created xsi:type="dcterms:W3CDTF">2013-01-16T18:02:42Z</dcterms:created>
  <dcterms:modified xsi:type="dcterms:W3CDTF">2013-01-16T18:41:29Z</dcterms:modified>
</cp:coreProperties>
</file>