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9" r:id="rId5"/>
    <p:sldId id="260" r:id="rId6"/>
    <p:sldId id="261" r:id="rId7"/>
    <p:sldId id="265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612C-9D5E-4D80-8E29-908903F264D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B01365-679B-4B36-8019-1E68B1956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612C-9D5E-4D80-8E29-908903F264D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1365-679B-4B36-8019-1E68B1956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612C-9D5E-4D80-8E29-908903F264D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1365-679B-4B36-8019-1E68B1956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612C-9D5E-4D80-8E29-908903F264D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B01365-679B-4B36-8019-1E68B1956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612C-9D5E-4D80-8E29-908903F264D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1365-679B-4B36-8019-1E68B19567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612C-9D5E-4D80-8E29-908903F264D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1365-679B-4B36-8019-1E68B1956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612C-9D5E-4D80-8E29-908903F264D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5B01365-679B-4B36-8019-1E68B19567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612C-9D5E-4D80-8E29-908903F264D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1365-679B-4B36-8019-1E68B1956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612C-9D5E-4D80-8E29-908903F264D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1365-679B-4B36-8019-1E68B1956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612C-9D5E-4D80-8E29-908903F264D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1365-679B-4B36-8019-1E68B1956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612C-9D5E-4D80-8E29-908903F264D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1365-679B-4B36-8019-1E68B19567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3A612C-9D5E-4D80-8E29-908903F264D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B01365-679B-4B36-8019-1E68B19567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36912"/>
            <a:ext cx="6300192" cy="838200"/>
          </a:xfrm>
        </p:spPr>
        <p:txBody>
          <a:bodyPr/>
          <a:lstStyle/>
          <a:p>
            <a:pPr algn="ctr"/>
            <a:r>
              <a:rPr lang="ru-RU" dirty="0" smtClean="0"/>
              <a:t>Южная Америка.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805264"/>
            <a:ext cx="6958608" cy="9087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291808" cy="818728"/>
          </a:xfrm>
        </p:spPr>
        <p:txBody>
          <a:bodyPr>
            <a:normAutofit/>
          </a:bodyPr>
          <a:lstStyle/>
          <a:p>
            <a:r>
              <a:rPr lang="ru-RU" dirty="0" smtClean="0"/>
              <a:t>Месторасположение.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0" y="1340768"/>
            <a:ext cx="4419600" cy="473935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Южная Америка — один из двух материков, расположенных в Западном полушарии Земли. Омывается материк водами Атлантического и Тихого океанов. По площади материк занимает четвертое место — 18,3 млн.км².</a:t>
            </a:r>
          </a:p>
          <a:p>
            <a:endParaRPr lang="ru-RU" sz="2000" dirty="0"/>
          </a:p>
        </p:txBody>
      </p:sp>
      <p:pic>
        <p:nvPicPr>
          <p:cNvPr id="2050" name="Picture 2" descr="C:\Users\Михаил\Desktop\южная америка\samericanphys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074396" cy="5397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57200"/>
            <a:ext cx="5931768" cy="838200"/>
          </a:xfrm>
        </p:spPr>
        <p:txBody>
          <a:bodyPr/>
          <a:lstStyle/>
          <a:p>
            <a:r>
              <a:rPr lang="ru-RU" dirty="0" smtClean="0"/>
              <a:t>Климат.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152" y="1484784"/>
            <a:ext cx="3627512" cy="459534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Южная Америка включает в себя несколько типов климата.</a:t>
            </a:r>
          </a:p>
          <a:p>
            <a:r>
              <a:rPr lang="ru-RU" sz="2400" dirty="0" smtClean="0"/>
              <a:t>Типы климата: субэкваториальный, экваториальный, тропический, субтропический, умеренный.</a:t>
            </a:r>
          </a:p>
          <a:p>
            <a:endParaRPr lang="ru-RU" dirty="0"/>
          </a:p>
        </p:txBody>
      </p:sp>
      <p:pic>
        <p:nvPicPr>
          <p:cNvPr id="3074" name="Picture 2" descr="C:\Users\Михаил\Desktop\южная америка\клим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5841653" cy="4172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457200"/>
            <a:ext cx="5859760" cy="838200"/>
          </a:xfrm>
        </p:spPr>
        <p:txBody>
          <a:bodyPr/>
          <a:lstStyle/>
          <a:p>
            <a:r>
              <a:rPr lang="ru-RU" dirty="0" smtClean="0"/>
              <a:t>Рельеф.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04520" y="1844824"/>
            <a:ext cx="3339480" cy="466734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Рельеф Южной Америки позволяет разделить ее на две части: горную область Анд на западе континента, и обширную равнинную, с плоскогорьями и низменностями </a:t>
            </a:r>
            <a:endParaRPr lang="ru-RU" sz="2000" dirty="0"/>
          </a:p>
        </p:txBody>
      </p:sp>
      <p:pic>
        <p:nvPicPr>
          <p:cNvPr id="5122" name="Picture 2" descr="C:\Users\Михаил\Desktop\южная америка\fernando_de_noronha_-_vista_a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5846102" cy="43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620688"/>
            <a:ext cx="4006280" cy="5256584"/>
          </a:xfrm>
        </p:spPr>
        <p:txBody>
          <a:bodyPr>
            <a:normAutofit/>
          </a:bodyPr>
          <a:lstStyle/>
          <a:p>
            <a:r>
              <a:rPr lang="ru-RU" dirty="0" smtClean="0"/>
              <a:t>Анды- самая длинная горная система на суше протяженностью более 9000 км.</a:t>
            </a:r>
          </a:p>
          <a:p>
            <a:r>
              <a:rPr lang="ru-RU" dirty="0" smtClean="0"/>
              <a:t>Самая высокая точка Южной Америки гора </a:t>
            </a:r>
            <a:r>
              <a:rPr lang="ru-RU" dirty="0" err="1" smtClean="0"/>
              <a:t>Аконкагуа</a:t>
            </a:r>
            <a:r>
              <a:rPr lang="ru-RU" dirty="0" smtClean="0"/>
              <a:t> в Андах (6960 м.)</a:t>
            </a:r>
          </a:p>
          <a:p>
            <a:endParaRPr lang="ru-RU" dirty="0"/>
          </a:p>
        </p:txBody>
      </p:sp>
      <p:pic>
        <p:nvPicPr>
          <p:cNvPr id="6146" name="Picture 2" descr="C:\Users\Михаил\Desktop\andes-mountains-fa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267175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57200"/>
            <a:ext cx="5931768" cy="838200"/>
          </a:xfrm>
        </p:spPr>
        <p:txBody>
          <a:bodyPr/>
          <a:lstStyle/>
          <a:p>
            <a:r>
              <a:rPr lang="ru-RU" dirty="0" smtClean="0"/>
              <a:t>Реки и озера.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 территории Южной Америки протекает самая большая река Земли — Амазонка. Речной бассейн ее по площади равен Австралии. Вторая по величине река материка — Парана. Южная Америка богата озерами. Самое примечательное — озеро Титикака. Это самое большое высокогорное озеро, расположено оно в Андах. В этом озере соли больше, чем в других пресноводных озерах, так как в него впадает 45 рек и ручьев, а вытекает лишь одна. Температура воды в озере постоянна (+14°С).</a:t>
            </a:r>
            <a:endParaRPr lang="ru-RU" sz="1800" dirty="0"/>
          </a:p>
        </p:txBody>
      </p:sp>
      <p:pic>
        <p:nvPicPr>
          <p:cNvPr id="7170" name="Picture 2" descr="C:\Users\Михаил\Desktop\южная америка\stream-ae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8208912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57200"/>
            <a:ext cx="6291808" cy="838200"/>
          </a:xfrm>
        </p:spPr>
        <p:txBody>
          <a:bodyPr/>
          <a:lstStyle/>
          <a:p>
            <a:r>
              <a:rPr lang="ru-RU" dirty="0" smtClean="0"/>
              <a:t>Флора и фауна.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Основное богатство материка — растительный мир. Он подарил человечеству такие ценные культуры, как картофель, шоколадное дерево, каучуконос гевею. Ленивцы, броненосцы, муравьеды, экзотические птицы, змеи, несметные полчища насекомых — вот основа животного мира этого материка. Опасны реки Амазонки, они изобилуют крокодилами и хищными рыбами пираньями.</a:t>
            </a:r>
          </a:p>
          <a:p>
            <a:endParaRPr lang="ru-RU" sz="2800" dirty="0"/>
          </a:p>
        </p:txBody>
      </p:sp>
      <p:pic>
        <p:nvPicPr>
          <p:cNvPr id="10242" name="Picture 2" descr="C:\Users\Михаил\Desktop\mon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3191966" cy="3131929"/>
          </a:xfrm>
          <a:prstGeom prst="rect">
            <a:avLst/>
          </a:prstGeom>
          <a:noFill/>
        </p:spPr>
      </p:pic>
      <p:pic>
        <p:nvPicPr>
          <p:cNvPr id="10243" name="Picture 3" descr="C:\Users\Михаил\Desktop\bend_and_hill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89040"/>
            <a:ext cx="3433763" cy="257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57200"/>
            <a:ext cx="6219800" cy="838200"/>
          </a:xfrm>
        </p:spPr>
        <p:txBody>
          <a:bodyPr/>
          <a:lstStyle/>
          <a:p>
            <a:r>
              <a:rPr lang="ru-RU" dirty="0" smtClean="0"/>
              <a:t>Государства.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Аргентина	</a:t>
            </a:r>
          </a:p>
          <a:p>
            <a:r>
              <a:rPr lang="ru-RU" dirty="0" smtClean="0"/>
              <a:t>Боливия	</a:t>
            </a:r>
          </a:p>
          <a:p>
            <a:r>
              <a:rPr lang="ru-RU" dirty="0" smtClean="0"/>
              <a:t>Бразилия	</a:t>
            </a:r>
          </a:p>
          <a:p>
            <a:r>
              <a:rPr lang="ru-RU" dirty="0" smtClean="0"/>
              <a:t>Венесуэла	</a:t>
            </a:r>
          </a:p>
          <a:p>
            <a:r>
              <a:rPr lang="ru-RU" dirty="0" smtClean="0"/>
              <a:t>Гайана	</a:t>
            </a:r>
          </a:p>
          <a:p>
            <a:r>
              <a:rPr lang="ru-RU" dirty="0" smtClean="0"/>
              <a:t>Колумбия	 </a:t>
            </a:r>
          </a:p>
          <a:p>
            <a:r>
              <a:rPr lang="ru-RU" dirty="0" smtClean="0"/>
              <a:t>Парагвай	</a:t>
            </a:r>
          </a:p>
          <a:p>
            <a:r>
              <a:rPr lang="ru-RU" dirty="0" smtClean="0"/>
              <a:t>Перу	</a:t>
            </a:r>
          </a:p>
          <a:p>
            <a:r>
              <a:rPr lang="ru-RU" dirty="0" smtClean="0"/>
              <a:t>Суринам	</a:t>
            </a:r>
          </a:p>
          <a:p>
            <a:r>
              <a:rPr lang="ru-RU" dirty="0" smtClean="0"/>
              <a:t>Уругвай	</a:t>
            </a:r>
          </a:p>
          <a:p>
            <a:r>
              <a:rPr lang="ru-RU" dirty="0" smtClean="0"/>
              <a:t>Фолклендские острова	</a:t>
            </a:r>
          </a:p>
          <a:p>
            <a:r>
              <a:rPr lang="ru-RU" dirty="0" smtClean="0"/>
              <a:t>Французская Гвиана </a:t>
            </a:r>
          </a:p>
          <a:p>
            <a:r>
              <a:rPr lang="ru-RU" dirty="0" smtClean="0"/>
              <a:t>Эквадор Южная Георгия и Южные </a:t>
            </a:r>
            <a:r>
              <a:rPr lang="ru-RU" dirty="0" err="1" smtClean="0"/>
              <a:t>Сандвичевы</a:t>
            </a:r>
            <a:r>
              <a:rPr lang="ru-RU" dirty="0" smtClean="0"/>
              <a:t> острова</a:t>
            </a:r>
            <a:endParaRPr lang="ru-RU" dirty="0"/>
          </a:p>
        </p:txBody>
      </p:sp>
      <p:pic>
        <p:nvPicPr>
          <p:cNvPr id="8194" name="Picture 2" descr="C:\Users\Михаил\Desktop\южная америка\1237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700808"/>
            <a:ext cx="5525453" cy="3745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57200"/>
            <a:ext cx="6075784" cy="838200"/>
          </a:xfrm>
        </p:spPr>
        <p:txBody>
          <a:bodyPr/>
          <a:lstStyle/>
          <a:p>
            <a:r>
              <a:rPr lang="ru-RU" dirty="0" smtClean="0"/>
              <a:t>Население.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Южной Америке проживает более 300 млн. человек, причем население состоит из коренного — индейцев, негров, которые были завезены как рабы из Африки, и европейцев. Колониальное прошлое материка отражается в господстве испанского и португальского языков </a:t>
            </a:r>
            <a:endParaRPr lang="ru-RU" sz="2400" dirty="0"/>
          </a:p>
        </p:txBody>
      </p:sp>
      <p:pic>
        <p:nvPicPr>
          <p:cNvPr id="9219" name="Picture 3" descr="C:\Users\Михаил\Desktop\ecuador0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29000"/>
            <a:ext cx="6048672" cy="3134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</TotalTime>
  <Words>310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Южная Америка.</vt:lpstr>
      <vt:lpstr>Месторасположение.</vt:lpstr>
      <vt:lpstr>Климат.</vt:lpstr>
      <vt:lpstr>Рельеф.</vt:lpstr>
      <vt:lpstr>Слайд 5</vt:lpstr>
      <vt:lpstr>Реки и озера.</vt:lpstr>
      <vt:lpstr>Флора и фауна.</vt:lpstr>
      <vt:lpstr>Государства.</vt:lpstr>
      <vt:lpstr>Население.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Южная Америка.</dc:title>
  <dc:creator>Михаил</dc:creator>
  <cp:lastModifiedBy>Михаил</cp:lastModifiedBy>
  <cp:revision>8</cp:revision>
  <dcterms:created xsi:type="dcterms:W3CDTF">2012-02-12T10:57:00Z</dcterms:created>
  <dcterms:modified xsi:type="dcterms:W3CDTF">2013-04-01T18:16:52Z</dcterms:modified>
</cp:coreProperties>
</file>