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0" r:id="rId4"/>
    <p:sldId id="271" r:id="rId5"/>
    <p:sldId id="272" r:id="rId6"/>
    <p:sldId id="274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2BCF-2CB6-414B-87BE-0C3E4C9D535F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3891A-5E00-43C5-993A-49ED79A3F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1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3891A-5E00-43C5-993A-49ED79A3F2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3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0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7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8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9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1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5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6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7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AEE5-26C2-44A0-90AC-30EE676C9B02}" type="datetimeFigureOut">
              <a:rPr lang="ru-RU" smtClean="0"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91C0-FC0F-47AD-A0B7-65CF400D0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2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6" y="-32360"/>
            <a:ext cx="9171856" cy="70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Documents and Settings\7\Рабочий стол\Рисунок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ACA"/>
              </a:clrFrom>
              <a:clrTo>
                <a:srgbClr val="FBFA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6" y="190462"/>
            <a:ext cx="8630903" cy="66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131840" y="1340768"/>
            <a:ext cx="331236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Математический  тренажёр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1388" y="2820600"/>
            <a:ext cx="2473367" cy="130512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УМК «Планета знаний»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 </a:t>
            </a:r>
            <a:r>
              <a:rPr lang="ru-RU" b="1" dirty="0" err="1" smtClean="0">
                <a:solidFill>
                  <a:schemeClr val="tx1"/>
                </a:solidFill>
              </a:rPr>
              <a:t>кл</a:t>
            </a:r>
            <a:r>
              <a:rPr lang="ru-RU" b="1" dirty="0" smtClean="0">
                <a:solidFill>
                  <a:schemeClr val="tx1"/>
                </a:solidFill>
              </a:rPr>
              <a:t>  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Г. Краснодар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solidFill>
                  <a:schemeClr val="tx1"/>
                </a:solidFill>
              </a:rPr>
              <a:t>у</a:t>
            </a:r>
            <a:r>
              <a:rPr lang="ru-RU" b="1" dirty="0" err="1" smtClean="0">
                <a:solidFill>
                  <a:schemeClr val="tx1"/>
                </a:solidFill>
              </a:rPr>
              <a:t>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кл</a:t>
            </a:r>
            <a:r>
              <a:rPr lang="ru-RU" b="1" dirty="0" smtClean="0">
                <a:solidFill>
                  <a:schemeClr val="tx1"/>
                </a:solidFill>
              </a:rPr>
              <a:t>. МИШКОВА Е. Д.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7" name="Picture 2" descr="F:\1, ИТОГ\0. НАЧАЛОЧКА\0. 1 клНОВОЕ 2012\2.Матем, рус.яз\Русский язык 1 класс\шаблоны для уроков русского языка\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27083" r="25748"/>
          <a:stretch>
            <a:fillRect/>
          </a:stretch>
        </p:blipFill>
        <p:spPr bwMode="auto">
          <a:xfrm>
            <a:off x="6215063" y="2571750"/>
            <a:ext cx="9286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2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:\1, ИТОГ\0. НАЧАЛОЧКА\0. 1 клНОВОЕ 2012\2.Матем, рус.яз\Русский язык 1 класс\шаблоны для уроков русского языка\8 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20361" b="67203"/>
          <a:stretch>
            <a:fillRect/>
          </a:stretch>
        </p:blipFill>
        <p:spPr bwMode="auto">
          <a:xfrm>
            <a:off x="2555776" y="384446"/>
            <a:ext cx="4032448" cy="128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F:\1, ИТОГ\0. НАЧАЛОЧКА\0. 1 клНОВОЕ 2012\2.Матем, рус.яз\Русский язык 1 класс\шаблоны для уроков русского языка\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27083" r="25748"/>
          <a:stretch>
            <a:fillRect/>
          </a:stretch>
        </p:blipFill>
        <p:spPr bwMode="auto">
          <a:xfrm>
            <a:off x="539552" y="420771"/>
            <a:ext cx="1242260" cy="12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7173" r="28962" b="6500"/>
          <a:stretch/>
        </p:blipFill>
        <p:spPr bwMode="auto">
          <a:xfrm>
            <a:off x="7524328" y="403453"/>
            <a:ext cx="1152128" cy="12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2835" r="14016" b="5928"/>
          <a:stretch/>
        </p:blipFill>
        <p:spPr bwMode="auto">
          <a:xfrm>
            <a:off x="240216" y="1860808"/>
            <a:ext cx="8652264" cy="480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6" t="73267" r="51883" b="21395"/>
          <a:stretch/>
        </p:blipFill>
        <p:spPr bwMode="auto">
          <a:xfrm>
            <a:off x="3955214" y="5397451"/>
            <a:ext cx="427276" cy="314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358866" y="5372190"/>
            <a:ext cx="477542" cy="3395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t="73278" r="44997" b="21518"/>
          <a:stretch/>
        </p:blipFill>
        <p:spPr bwMode="auto">
          <a:xfrm>
            <a:off x="4877897" y="5397451"/>
            <a:ext cx="432280" cy="314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416692" y="5397451"/>
            <a:ext cx="477542" cy="3395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440128" y="5399942"/>
            <a:ext cx="477542" cy="3395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333229" y="5475069"/>
            <a:ext cx="544668" cy="3873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9" t="80842" r="55349" b="15560"/>
          <a:stretch/>
        </p:blipFill>
        <p:spPr bwMode="auto">
          <a:xfrm>
            <a:off x="2833936" y="5898452"/>
            <a:ext cx="1017983" cy="4116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8" t="80437" r="64950" b="16080"/>
          <a:stretch/>
        </p:blipFill>
        <p:spPr bwMode="auto">
          <a:xfrm>
            <a:off x="1764999" y="5898452"/>
            <a:ext cx="1068937" cy="3846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7" t="80645" r="46344" b="15641"/>
          <a:stretch/>
        </p:blipFill>
        <p:spPr bwMode="auto">
          <a:xfrm>
            <a:off x="3956311" y="5898452"/>
            <a:ext cx="985965" cy="3846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0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2757 -0.2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4.44444E-6 L -0.23056 -0.35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1545 -0.0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13871 -0.220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283 -0.218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50851 -0.35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5099" r="13375" b="6401"/>
          <a:stretch/>
        </p:blipFill>
        <p:spPr bwMode="auto">
          <a:xfrm>
            <a:off x="251520" y="260647"/>
            <a:ext cx="8640960" cy="63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6" t="73267" r="51883" b="21395"/>
          <a:stretch/>
        </p:blipFill>
        <p:spPr bwMode="auto">
          <a:xfrm>
            <a:off x="3683142" y="5085184"/>
            <a:ext cx="567742" cy="4176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243802" y="5085184"/>
            <a:ext cx="656395" cy="4667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t="73278" r="44997" b="21518"/>
          <a:stretch/>
        </p:blipFill>
        <p:spPr bwMode="auto">
          <a:xfrm>
            <a:off x="4828803" y="5085184"/>
            <a:ext cx="664422" cy="4831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250884" y="5085184"/>
            <a:ext cx="656395" cy="4667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276812" y="5093359"/>
            <a:ext cx="575834" cy="4094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73064" r="48246" b="21564"/>
          <a:stretch/>
        </p:blipFill>
        <p:spPr bwMode="auto">
          <a:xfrm>
            <a:off x="4291418" y="5093359"/>
            <a:ext cx="575834" cy="4094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5" t="80904" r="64316" b="16234"/>
          <a:stretch/>
        </p:blipFill>
        <p:spPr bwMode="auto">
          <a:xfrm>
            <a:off x="1907706" y="5568306"/>
            <a:ext cx="1080118" cy="38097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80638" r="55671" b="15644"/>
          <a:stretch/>
        </p:blipFill>
        <p:spPr bwMode="auto">
          <a:xfrm>
            <a:off x="3035954" y="5568305"/>
            <a:ext cx="931059" cy="380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9" t="79836" r="27957" b="15140"/>
          <a:stretch/>
        </p:blipFill>
        <p:spPr bwMode="auto">
          <a:xfrm>
            <a:off x="6228184" y="5523834"/>
            <a:ext cx="1008112" cy="4254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6684 -0.3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1" y="-1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5122 -0.476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23559 -0.3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6129 -0.47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0408 -0.11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59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2283 -0.284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4701" r="13438" b="6800"/>
          <a:stretch/>
        </p:blipFill>
        <p:spPr bwMode="auto">
          <a:xfrm>
            <a:off x="251520" y="260647"/>
            <a:ext cx="8640960" cy="62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4100" r="13625" b="10400"/>
          <a:stretch/>
        </p:blipFill>
        <p:spPr bwMode="auto">
          <a:xfrm>
            <a:off x="179511" y="188640"/>
            <a:ext cx="873798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3800" r="13437" b="6200"/>
          <a:stretch/>
        </p:blipFill>
        <p:spPr bwMode="auto">
          <a:xfrm>
            <a:off x="179512" y="188639"/>
            <a:ext cx="8712968" cy="64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57500" y="1714500"/>
          <a:ext cx="3786188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4" imgW="1314286" imgH="1876190" progId="Paint.Picture">
                  <p:embed/>
                </p:oleObj>
              </mc:Choice>
              <mc:Fallback>
                <p:oleObj name="Точечный рисунок" r:id="rId4" imgW="1314286" imgH="1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236"/>
                      <a:stretch>
                        <a:fillRect/>
                      </a:stretch>
                    </p:blipFill>
                    <p:spPr bwMode="auto">
                      <a:xfrm>
                        <a:off x="2857500" y="1714500"/>
                        <a:ext cx="3786188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57500" y="100012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6600"/>
                </a:solidFill>
                <a:latin typeface="Calibri" pitchFamily="34" charset="0"/>
              </a:rPr>
              <a:t>Мне было  интересно…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643563" y="17859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6600"/>
                </a:solidFill>
                <a:latin typeface="Calibri" pitchFamily="34" charset="0"/>
              </a:rPr>
              <a:t>Я научился…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15063" y="3643313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Мне было трудно…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1500" y="1785938"/>
            <a:ext cx="281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CC"/>
                </a:solidFill>
                <a:latin typeface="Calibri" pitchFamily="34" charset="0"/>
              </a:rPr>
              <a:t>Я смогу научить…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00063" y="2786063"/>
            <a:ext cx="2560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00CC"/>
                </a:solidFill>
                <a:latin typeface="Calibri" pitchFamily="34" charset="0"/>
              </a:rPr>
              <a:t>Мне ещё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нужно…</a:t>
            </a:r>
          </a:p>
          <a:p>
            <a:pPr algn="ctr" eaLnBrk="1" hangingPunct="1"/>
            <a:r>
              <a:rPr lang="ru-RU" sz="2400" b="1">
                <a:solidFill>
                  <a:srgbClr val="0000CC"/>
                </a:solidFill>
                <a:latin typeface="Calibri" pitchFamily="34" charset="0"/>
              </a:rPr>
              <a:t>(</a:t>
            </a:r>
            <a:r>
              <a:rPr lang="ru-RU" sz="2400" b="1">
                <a:solidFill>
                  <a:srgbClr val="006600"/>
                </a:solidFill>
                <a:latin typeface="Calibri" pitchFamily="34" charset="0"/>
              </a:rPr>
              <a:t>не нужно…) </a:t>
            </a:r>
          </a:p>
        </p:txBody>
      </p:sp>
      <p:pic>
        <p:nvPicPr>
          <p:cNvPr id="1033" name="Picture 2" descr="F:\1, ИТОГ\0. НАЧАЛОЧКА\0. 1 клНОВОЕ 2012\2.Матем, рус.яз\Русский язык 1 класс\шаблоны для уроков русского языка\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27083" r="25748"/>
          <a:stretch>
            <a:fillRect/>
          </a:stretch>
        </p:blipFill>
        <p:spPr bwMode="auto">
          <a:xfrm>
            <a:off x="357188" y="357188"/>
            <a:ext cx="14287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Ле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F:\1, ИТОГ\0. НАЧАЛОЧКА\0. 1 клНОВОЕ 2012\2.Матем, рус.яз\Русский язык 1 класс\шаблоны для уроков русского языка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t="27083" r="25748"/>
          <a:stretch>
            <a:fillRect/>
          </a:stretch>
        </p:blipFill>
        <p:spPr bwMode="auto">
          <a:xfrm>
            <a:off x="357188" y="642938"/>
            <a:ext cx="23510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84" descr="Osen45"/>
          <p:cNvSpPr>
            <a:spLocks noGrp="1" noChangeArrowheads="1" noChangeShapeType="1" noTextEdit="1"/>
          </p:cNvSpPr>
          <p:nvPr/>
        </p:nvSpPr>
        <p:spPr bwMode="auto">
          <a:xfrm>
            <a:off x="2238104" y="671522"/>
            <a:ext cx="6572296" cy="2286016"/>
          </a:xfrm>
          <a:prstGeom prst="rect">
            <a:avLst/>
          </a:prstGeom>
        </p:spPr>
        <p:txBody>
          <a:bodyPr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Вы – молодцы!</a:t>
            </a:r>
          </a:p>
        </p:txBody>
      </p:sp>
      <p:pic>
        <p:nvPicPr>
          <p:cNvPr id="10245" name="Picture 8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57952"/>
            <a:ext cx="3728566" cy="280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Точечный рисунок</vt:lpstr>
      <vt:lpstr>Математический  тренажёр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12</cp:revision>
  <dcterms:created xsi:type="dcterms:W3CDTF">2013-06-04T13:00:59Z</dcterms:created>
  <dcterms:modified xsi:type="dcterms:W3CDTF">2013-06-04T16:55:12Z</dcterms:modified>
</cp:coreProperties>
</file>