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43" r:id="rId2"/>
    <p:sldMasterId id="2147483755" r:id="rId3"/>
    <p:sldMasterId id="2147483767" r:id="rId4"/>
    <p:sldMasterId id="2147483779" r:id="rId5"/>
  </p:sldMasterIdLst>
  <p:sldIdLst>
    <p:sldId id="297" r:id="rId6"/>
    <p:sldId id="266" r:id="rId7"/>
    <p:sldId id="300" r:id="rId8"/>
    <p:sldId id="301" r:id="rId9"/>
    <p:sldId id="268" r:id="rId10"/>
    <p:sldId id="267" r:id="rId11"/>
    <p:sldId id="286" r:id="rId12"/>
    <p:sldId id="287" r:id="rId13"/>
    <p:sldId id="291" r:id="rId14"/>
    <p:sldId id="293" r:id="rId15"/>
    <p:sldId id="29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>
      <p:cViewPr>
        <p:scale>
          <a:sx n="50" d="100"/>
          <a:sy n="50" d="100"/>
        </p:scale>
        <p:origin x="-187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AFA9D-F24B-4C0E-9569-764CC9C1B77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594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0A818-A8B2-4294-B2FE-DE5B5CFE1B6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6995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9925F-01EF-46E7-B006-B0C8720B036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386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C385-E9E1-40BF-98D7-8951005CB97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1343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D308-89D2-4276-BFCF-1B2C9DBAB27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3139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FBB06-EA91-4EBA-8463-E87F2289EF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69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2D1DD-39D6-4846-859A-D027D1F0E5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9360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F3F9-C2B5-439E-972A-E800263C989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8774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CFD1-E9E0-4C4B-86DB-70987175DD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9D63-B694-43F9-803A-4ADB76F425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94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34BB-29EF-4DA1-9665-6AC3AB9EA8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D35F-DC1B-41EC-A71C-1418F8D9E2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0913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1B3A-E54D-4013-A061-028C51ACC6B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4BFA-BEE4-4DC8-B0A8-F529BB73C2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5411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52D5-CDDA-4F8F-BC70-F897D26CA9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085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36282-227D-4780-ADA2-BAFF2A2232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0F633-2B7A-4FAC-B578-6F0155196C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842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0A74-3D54-49BB-A318-A16CBC1DF2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BDA8-02CF-441A-9CC3-1F32C71ACA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5104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2F50-3CFD-4906-B47E-2463C94EC02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B58B7-3FCA-4618-9F7A-C7C999FE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08286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3AA3-0E4E-4E1A-88F2-EE85F57F6A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CCFE-1BE0-4CD5-8458-EEC78E0039A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903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7E2D-3709-4AFE-ADEC-F894622EE56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1E4C-6FFA-477A-BADB-8BB4266E3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654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1C7B-B0CB-4D90-BA56-2EBA74DDC4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ADE6-F7FA-4CB3-9BCC-566E00C434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3982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AFD9-5BBB-4DAB-9E5B-2FFADE4400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B461-E265-49E8-A049-B7D2CA0466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2872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0225-8374-4216-BDA3-8AAE901F75D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5E7A-AA33-4AF3-9C9A-428C1131CB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7364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CFD1-E9E0-4C4B-86DB-70987175DD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9D63-B694-43F9-803A-4ADB76F425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234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34BB-29EF-4DA1-9665-6AC3AB9EA8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D35F-DC1B-41EC-A71C-1418F8D9E2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180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3728A-1F76-4C89-B042-000705DC245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8033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81B3A-E54D-4013-A061-028C51ACC6B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F4BFA-BEE4-4DC8-B0A8-F529BB73C2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7192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36282-227D-4780-ADA2-BAFF2A2232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0F633-2B7A-4FAC-B578-6F0155196C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169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0A74-3D54-49BB-A318-A16CBC1DF2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BDA8-02CF-441A-9CC3-1F32C71ACA1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576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2F50-3CFD-4906-B47E-2463C94EC02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B58B7-3FCA-4618-9F7A-C7C999FEEE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0507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3AA3-0E4E-4E1A-88F2-EE85F57F6A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CCFE-1BE0-4CD5-8458-EEC78E0039A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246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7E2D-3709-4AFE-ADEC-F894622EE56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1E4C-6FFA-477A-BADB-8BB4266E3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81104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1C7B-B0CB-4D90-BA56-2EBA74DDC4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ADE6-F7FA-4CB3-9BCC-566E00C434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2089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AFD9-5BBB-4DAB-9E5B-2FFADE4400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0B461-E265-49E8-A049-B7D2CA0466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277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0225-8374-4216-BDA3-8AAE901F75D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5E7A-AA33-4AF3-9C9A-428C1131CB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118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386C4-3195-4B29-86E5-024BE01B9C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0645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D03E-51D6-4171-8BB8-3E9752B93E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9065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2B0B-D96D-4DF2-A8A1-831AAF1C48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2181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474E-FFC8-4E27-8EA9-59100F37A4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210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B2A6D-A325-46BF-99B4-30EF61AB45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0591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5D729-DF4D-4CDD-9F82-7B0B507CE6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9269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1FBA-F8BE-4605-BE51-75C3C94A1A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003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8F384-2DC4-4091-978A-91E9003910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97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9BA6C-7C24-454D-B2C4-D148566C46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493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979D8-AEC5-44A1-96D6-FDFF0E4A20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13427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C467E-B207-48B3-B2E4-2A72E9B91F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733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A64E-1100-4177-B5F0-8B68821003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554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67AC5-D00E-4E1C-9837-987EF5E1C4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1408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AA45D-681B-4709-951B-D53D082876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00861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EE10E-0C39-40F3-BC03-DA7BAC89FA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96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6BF2-7D44-471D-B21E-F99FE0E6672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7784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B4B6-B5DB-4491-8827-94C69734A0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44859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0646F-0658-4059-B273-B1D453CEF7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71360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93A16-A919-4080-AF47-59631FBE99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68177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565C1-36F5-422C-8806-6D1EE8A29D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98447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3ABA4-54D3-4EFA-B56A-2C8425BBBB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3357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47505-EFED-43A6-967B-4563C27626D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19140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303F-E43B-4B9E-9311-3037DE7C73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6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F16F4-B3A3-4D11-86C5-A24469D6D1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257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A1758-512C-43C2-88A7-E80FEE8C22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4718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0A46-D13C-48A4-8490-B6A5B3A5E3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2747335"/>
      </p:ext>
    </p:extLst>
  </p:cSld>
  <p:clrMapOvr>
    <a:masterClrMapping/>
  </p:clrMapOvr>
  <p:transition>
    <p:sndAc>
      <p:endSnd/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5AFF-4886-427D-8570-1428FE99E5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036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E18CD-5E03-41B4-B29F-CA13069C167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4129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41C88-822F-4117-9222-BADC9DF1A05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713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DD778-3222-46D4-A277-C57E50B0E4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4512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2DE56B-7AA0-4CC7-8543-18C59FA0DE79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50952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235D49-50FE-415A-837B-AE87917CAF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045342-22D1-4DA8-B877-D067C6F762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90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235D49-50FE-415A-837B-AE87917CAF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045342-22D1-4DA8-B877-D067C6F762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5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A714E-9E18-4065-BDCD-4D3989A287B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592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F8D29-2735-4658-950F-B9813FA8A8A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178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ch57.irkutsk.ru/docs/voda/v7.htm" TargetMode="External"/><Relationship Id="rId3" Type="http://schemas.openxmlformats.org/officeDocument/2006/relationships/hyperlink" Target="http://rui-tur.ru/krugovorot-vodyi-v-prirode.html" TargetMode="External"/><Relationship Id="rId7" Type="http://schemas.openxmlformats.org/officeDocument/2006/relationships/hyperlink" Target="http://www.oteple.ru/page.88.html" TargetMode="External"/><Relationship Id="rId2" Type="http://schemas.openxmlformats.org/officeDocument/2006/relationships/hyperlink" Target="http://www.150-school-6.edusite.ru/DswMedia/urokgeogr.doc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edsovet.su/load/244-1-0-10349" TargetMode="External"/><Relationship Id="rId5" Type="http://schemas.openxmlformats.org/officeDocument/2006/relationships/hyperlink" Target="http://900igr.net/zip/biologija/Krugovorot.htm" TargetMode="External"/><Relationship Id="rId10" Type="http://schemas.openxmlformats.org/officeDocument/2006/relationships/hyperlink" Target="http://www.google.ru/url?sa=t&amp;rct=j&amp;q=festival.1september" TargetMode="External"/><Relationship Id="rId4" Type="http://schemas.openxmlformats.org/officeDocument/2006/relationships/hyperlink" Target="http://pedsovet.su/load/244" TargetMode="External"/><Relationship Id="rId9" Type="http://schemas.openxmlformats.org/officeDocument/2006/relationships/hyperlink" Target="http://festival.1september.ru/articles/51503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4.xml"/><Relationship Id="rId1" Type="http://schemas.openxmlformats.org/officeDocument/2006/relationships/audio" Target="file:///F:\&#1055;.&#1063;&#1072;&#1081;&#1082;&#1086;&#1074;&#1089;&#1082;&#1080;&#1081;_-_&#1040;&#1087;&#1088;&#1077;&#1083;&#1100;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23.xml"/><Relationship Id="rId1" Type="http://schemas.openxmlformats.org/officeDocument/2006/relationships/audio" Target="file:///G:\&#1086;&#1090;&#1082;&#1088;&#1099;&#1090;&#1099;&#1081;%20&#1091;&#1088;&#1086;&#1082;%202%20&#1087;&#1086;&#1083;&#1091;&#1075;&#1086;&#1076;&#1080;&#1077;%202012&#1075;\&#1055;.&#1063;&#1072;&#1081;&#1082;&#1086;&#1074;&#1089;&#1082;&#1080;&#1081;_-_&#1040;&#1087;&#1088;&#1077;&#1083;&#1100;.mp3" TargetMode="External"/><Relationship Id="rId6" Type="http://schemas.openxmlformats.org/officeDocument/2006/relationships/image" Target="../media/image10.jpeg"/><Relationship Id="rId5" Type="http://schemas.openxmlformats.org/officeDocument/2006/relationships/hyperlink" Target="http://www.u-polly.ru/uploads/products/f665v1m.jpg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419475" y="2205038"/>
            <a:ext cx="2376488" cy="3744912"/>
          </a:xfrm>
          <a:prstGeom prst="ellips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708400" y="3284538"/>
            <a:ext cx="15732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600">
                <a:solidFill>
                  <a:schemeClr val="hlink"/>
                </a:solidFill>
                <a:latin typeface="Arial" charset="0"/>
              </a:rPr>
              <a:t>да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6048375" cy="11525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Разгадай ребус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/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94" y="296600"/>
            <a:ext cx="8229600" cy="114300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Выберите человечка по имени </a:t>
            </a:r>
            <a:r>
              <a:rPr lang="ru-RU" sz="2400" b="1" kern="1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Капитошка</a:t>
            </a:r>
            <a:r>
              <a:rPr lang="ru-RU" sz="2400" b="1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  <a:t>, который выражает ваше настроение (грустное, весёлое, без эмоций)</a:t>
            </a:r>
            <a:br>
              <a:rPr lang="ru-RU" sz="2400" b="1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Капля 3"/>
          <p:cNvSpPr/>
          <p:nvPr/>
        </p:nvSpPr>
        <p:spPr>
          <a:xfrm rot="7971971">
            <a:off x="3234562" y="2901956"/>
            <a:ext cx="2131697" cy="205970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58921"/>
            <a:ext cx="2376264" cy="300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1369050"/>
            <a:ext cx="2005013" cy="306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Улыбающееся лицо 11"/>
          <p:cNvSpPr/>
          <p:nvPr/>
        </p:nvSpPr>
        <p:spPr>
          <a:xfrm>
            <a:off x="3508322" y="3069297"/>
            <a:ext cx="1584176" cy="1725017"/>
          </a:xfrm>
          <a:prstGeom prst="smileyFace">
            <a:avLst>
              <a:gd name="adj" fmla="val 140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3" name="Улыбающееся лицо 12"/>
          <p:cNvSpPr/>
          <p:nvPr/>
        </p:nvSpPr>
        <p:spPr>
          <a:xfrm>
            <a:off x="6881814" y="1691335"/>
            <a:ext cx="1584176" cy="1813036"/>
          </a:xfrm>
          <a:prstGeom prst="smileyFace">
            <a:avLst>
              <a:gd name="adj" fmla="val -4653"/>
            </a:avLst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Улыбающееся лицо 13"/>
          <p:cNvSpPr/>
          <p:nvPr/>
        </p:nvSpPr>
        <p:spPr>
          <a:xfrm>
            <a:off x="418624" y="1748551"/>
            <a:ext cx="1722586" cy="1779055"/>
          </a:xfrm>
          <a:prstGeom prst="smileyFac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3332" y="3597382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kern="0" dirty="0">
                <a:solidFill>
                  <a:srgbClr val="000000"/>
                </a:solidFill>
              </a:rPr>
              <a:t>1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206" y="5028889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kern="0" dirty="0" smtClean="0">
                <a:solidFill>
                  <a:srgbClr val="000000"/>
                </a:solidFill>
              </a:rPr>
              <a:t>2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66389" y="3610742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kern="0" dirty="0" smtClean="0">
                <a:solidFill>
                  <a:srgbClr val="000000"/>
                </a:solidFill>
              </a:rPr>
              <a:t>3</a:t>
            </a: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 rot="-2840971">
            <a:off x="120513" y="-52955"/>
            <a:ext cx="727075" cy="769938"/>
            <a:chOff x="2398" y="1327"/>
            <a:chExt cx="967" cy="1091"/>
          </a:xfrm>
        </p:grpSpPr>
        <p:pic>
          <p:nvPicPr>
            <p:cNvPr id="16" name="Picture 3" descr="BD18234_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467193">
              <a:off x="2336" y="1389"/>
              <a:ext cx="1091" cy="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 descr="глазки"/>
            <p:cNvPicPr>
              <a:picLocks noChangeAspect="1" noChangeArrowheads="1" noCrop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1707"/>
              <a:ext cx="40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6526393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486400" cy="566738"/>
          </a:xfrm>
        </p:spPr>
        <p:txBody>
          <a:bodyPr/>
          <a:lstStyle/>
          <a:p>
            <a:pPr marL="228600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ИСПОЛЬЗОВАННЫЕ МАТЕРИАЛЫ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548680"/>
            <a:ext cx="8640960" cy="4176464"/>
          </a:xfrm>
        </p:spPr>
        <p:txBody>
          <a:bodyPr/>
          <a:lstStyle/>
          <a:p>
            <a:pPr marL="457200">
              <a:spcAft>
                <a:spcPts val="0"/>
              </a:spcAft>
            </a:pPr>
            <a:r>
              <a:rPr lang="en-US" sz="1600" u="sng" dirty="0" smtClean="0">
                <a:solidFill>
                  <a:srgbClr val="000066"/>
                </a:solidFill>
                <a:latin typeface="Times New Roman"/>
                <a:ea typeface="Times New Roman"/>
                <a:hlinkClick r:id="rId2"/>
              </a:rPr>
              <a:t>www.150-school-6.edusite.ru/DswMedia/urokgeogr.doc</a:t>
            </a:r>
            <a:endParaRPr lang="ru-RU" sz="1600" u="sng" dirty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  <a:hlinkClick r:id="rId3"/>
              </a:rPr>
              <a:t>http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  <a:hlinkClick r:id="rId3"/>
              </a:rPr>
              <a:t>://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  <a:hlinkClick r:id="rId3"/>
              </a:rPr>
              <a:t>rui-tur.ru/krugovorot-vodyi-v-prirode.html</a:t>
            </a:r>
            <a:endParaRPr lang="ru-RU" sz="1600" dirty="0" smtClean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  <a:hlinkClick r:id="rId2"/>
              </a:rPr>
              <a:t>www.150-school-6.edusite.ru/DswMedia/urokgeogr.doc</a:t>
            </a:r>
            <a:endParaRPr lang="ru-RU" sz="1600" dirty="0" smtClean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</a:rPr>
              <a:t>         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  <a:hlinkClick r:id="rId4"/>
              </a:rPr>
              <a:t>http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  <a:hlinkClick r:id="rId4"/>
              </a:rPr>
              <a:t>://pedsovet.su/load/244</a:t>
            </a:r>
            <a:endParaRPr lang="ru-RU" sz="1600" dirty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</a:rPr>
              <a:t>         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</a:rPr>
              <a:t> 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  <a:hlinkClick r:id="rId5"/>
              </a:rPr>
              <a:t>http://900igr.net/zip/biologija/Krugovorot.htm</a:t>
            </a:r>
            <a:endParaRPr lang="ru-RU" sz="1600" dirty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en-US" sz="1600">
                <a:solidFill>
                  <a:srgbClr val="000066"/>
                </a:solidFill>
                <a:latin typeface="Times New Roman"/>
                <a:ea typeface="Times New Roman"/>
              </a:rPr>
              <a:t>  </a:t>
            </a:r>
            <a:r>
              <a:rPr lang="en-US" sz="1600" smtClean="0">
                <a:solidFill>
                  <a:srgbClr val="000066"/>
                </a:solidFill>
                <a:latin typeface="Times New Roman"/>
                <a:ea typeface="Times New Roman"/>
                <a:hlinkClick r:id="rId6"/>
              </a:rPr>
              <a:t>http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  <a:hlinkClick r:id="rId6"/>
              </a:rPr>
              <a:t>://pedsovet.su/load/244-1-0-10349</a:t>
            </a:r>
            <a:endParaRPr lang="ru-RU" sz="1600" dirty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</a:rPr>
              <a:t>          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Calibri"/>
                <a:hlinkClick r:id="rId7"/>
              </a:rPr>
              <a:t>http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Calibri"/>
                <a:hlinkClick r:id="rId7"/>
              </a:rPr>
              <a:t>://www.oteple.ru/page.88.html</a:t>
            </a:r>
            <a:endParaRPr lang="ru-RU" sz="1600" dirty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66"/>
                </a:solidFill>
                <a:latin typeface="Times New Roman"/>
                <a:ea typeface="Calibri"/>
              </a:rPr>
              <a:t>            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Calibri"/>
                <a:hlinkClick r:id="rId8"/>
              </a:rPr>
              <a:t>http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Calibri"/>
                <a:hlinkClick r:id="rId8"/>
              </a:rPr>
              <a:t>://sch57.irkutsk.ru/docs/voda/v7.htm</a:t>
            </a:r>
            <a:endParaRPr lang="ru-RU" sz="1600" dirty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66"/>
                </a:solidFill>
                <a:latin typeface="Times New Roman"/>
                <a:ea typeface="Calibri"/>
              </a:rPr>
              <a:t>           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Calibri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Calibri"/>
                <a:hlinkClick r:id="rId9"/>
              </a:rPr>
              <a:t>http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Calibri"/>
                <a:hlinkClick r:id="rId9"/>
              </a:rPr>
              <a:t>://festival.1september.ru/articles/515032/</a:t>
            </a:r>
            <a:endParaRPr lang="ru-RU" sz="1600" dirty="0">
              <a:solidFill>
                <a:srgbClr val="000066"/>
              </a:solidFill>
              <a:latin typeface="Times New Roman"/>
              <a:ea typeface="Times New Roman"/>
            </a:endParaRPr>
          </a:p>
          <a:p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</a:rPr>
              <a:t>     </a:t>
            </a:r>
            <a:r>
              <a:rPr lang="ru-RU" sz="1600" dirty="0" smtClean="0">
                <a:solidFill>
                  <a:srgbClr val="000066"/>
                </a:solidFill>
                <a:latin typeface="Times New Roman"/>
                <a:ea typeface="Times New Roman"/>
              </a:rPr>
              <a:t>         </a:t>
            </a:r>
            <a:r>
              <a:rPr lang="en-US" sz="1600" dirty="0" smtClean="0">
                <a:solidFill>
                  <a:srgbClr val="000066"/>
                </a:solidFill>
                <a:latin typeface="Times New Roman"/>
                <a:ea typeface="Times New Roman"/>
                <a:hlinkClick r:id="rId10"/>
              </a:rPr>
              <a:t>http</a:t>
            </a:r>
            <a:r>
              <a:rPr lang="en-US" sz="1600" dirty="0">
                <a:solidFill>
                  <a:srgbClr val="000066"/>
                </a:solidFill>
                <a:latin typeface="Times New Roman"/>
                <a:ea typeface="Times New Roman"/>
                <a:hlinkClick r:id="rId10"/>
              </a:rPr>
              <a:t>://www.google.ru/url?sa=t&amp;rct=j&amp;q=festival.1september</a:t>
            </a:r>
            <a:endParaRPr lang="ru-RU" sz="1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712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5" descr="P62505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3" descr="N55807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800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2" descr="N54408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0425"/>
            <a:ext cx="46482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8" descr="Sample1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9000"/>
            <a:ext cx="4495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260648"/>
            <a:ext cx="8424936" cy="61926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</a:rPr>
              <a:t>   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</a:rPr>
              <a:t>Ни на одной планете нет такого количества воды, как на Земле. Вода повсюду.</a:t>
            </a:r>
          </a:p>
          <a:p>
            <a:pPr eaLnBrk="1" hangingPunct="1">
              <a:buFontTx/>
              <a:buNone/>
              <a:defRPr/>
            </a:pPr>
            <a:endParaRPr lang="ru-RU" sz="2800" dirty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800" dirty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800" dirty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   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</a:rPr>
              <a:t>Она и вокруг нас и в нас самих.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</a:rPr>
              <a:t>    Вода занимает ¾ поверхности Земли.</a:t>
            </a:r>
          </a:p>
        </p:txBody>
      </p:sp>
      <p:pic>
        <p:nvPicPr>
          <p:cNvPr id="9" name="Picture 3" descr="H:\UMP\Разное\вращающаяся Земля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00" y="1742281"/>
            <a:ext cx="3338984" cy="333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8425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err="1" smtClean="0"/>
              <a:t>едорирп</a:t>
            </a:r>
            <a:r>
              <a:rPr lang="ru-RU" sz="4800" dirty="0" smtClean="0"/>
              <a:t> в </a:t>
            </a:r>
            <a:r>
              <a:rPr lang="ru-RU" sz="4800" dirty="0" err="1" smtClean="0"/>
              <a:t>ыдов</a:t>
            </a:r>
            <a:r>
              <a:rPr lang="ru-RU" sz="4800" dirty="0" smtClean="0"/>
              <a:t> </a:t>
            </a:r>
            <a:r>
              <a:rPr lang="ru-RU" sz="4800" dirty="0" err="1" smtClean="0"/>
              <a:t>торовогурк</a:t>
            </a:r>
            <a:endParaRPr lang="ru-RU" sz="4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Круговорот воды в природе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блако 24"/>
          <p:cNvSpPr/>
          <p:nvPr/>
        </p:nvSpPr>
        <p:spPr>
          <a:xfrm>
            <a:off x="3571875" y="214313"/>
            <a:ext cx="5214938" cy="2143125"/>
          </a:xfrm>
          <a:prstGeom prst="cloud">
            <a:avLst/>
          </a:prstGeom>
          <a:gradFill flip="none" rotWithShape="1">
            <a:gsLst>
              <a:gs pos="0">
                <a:schemeClr val="tx2">
                  <a:alpha val="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Физкультминутка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для глаз</a:t>
            </a:r>
          </a:p>
        </p:txBody>
      </p:sp>
      <p:sp>
        <p:nvSpPr>
          <p:cNvPr id="33" name="Овал 32"/>
          <p:cNvSpPr/>
          <p:nvPr/>
        </p:nvSpPr>
        <p:spPr>
          <a:xfrm rot="1250690">
            <a:off x="594956" y="4984442"/>
            <a:ext cx="4343771" cy="2281172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Круговорот воды в природе</a:t>
            </a:r>
          </a:p>
        </p:txBody>
      </p:sp>
      <p:sp>
        <p:nvSpPr>
          <p:cNvPr id="34" name="Овал 33"/>
          <p:cNvSpPr/>
          <p:nvPr/>
        </p:nvSpPr>
        <p:spPr>
          <a:xfrm rot="1250690">
            <a:off x="3893675" y="5648466"/>
            <a:ext cx="2677985" cy="1312359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5" name="Капля 34"/>
          <p:cNvSpPr/>
          <p:nvPr/>
        </p:nvSpPr>
        <p:spPr>
          <a:xfrm>
            <a:off x="4357688" y="3500438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Капля 35"/>
          <p:cNvSpPr/>
          <p:nvPr/>
        </p:nvSpPr>
        <p:spPr>
          <a:xfrm>
            <a:off x="5357813" y="2786063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Капля 36"/>
          <p:cNvSpPr/>
          <p:nvPr/>
        </p:nvSpPr>
        <p:spPr>
          <a:xfrm>
            <a:off x="4143375" y="4714875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Капля 37"/>
          <p:cNvSpPr/>
          <p:nvPr/>
        </p:nvSpPr>
        <p:spPr>
          <a:xfrm>
            <a:off x="7143750" y="3000375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Капля 38"/>
          <p:cNvSpPr/>
          <p:nvPr/>
        </p:nvSpPr>
        <p:spPr>
          <a:xfrm>
            <a:off x="7358063" y="5143500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6215063" y="4143375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5500688" y="5143500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1250690">
            <a:off x="6093540" y="5301385"/>
            <a:ext cx="3172028" cy="1506454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" name="П.Чайковский_-_Апр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425" y="63039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060051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89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4214810" y="4929198"/>
            <a:ext cx="2000264" cy="133558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643306" y="4643422"/>
            <a:ext cx="3714744" cy="2214578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3" name="Picture 4" descr="D:\Все\Пождравления\453806bb21ef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21123">
            <a:off x="-304800" y="-152400"/>
            <a:ext cx="2951163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-main-pic" descr="Картинка 24 из 2882">
            <a:hlinkClick r:id="rId5" tgtFrame="_blank"/>
          </p:cNvPr>
          <p:cNvPicPr/>
          <p:nvPr/>
        </p:nvPicPr>
        <p:blipFill>
          <a:blip r:embed="rId6" cstate="email">
            <a:clrChange>
              <a:clrFrom>
                <a:srgbClr val="A8C582"/>
              </a:clrFrom>
              <a:clrTo>
                <a:srgbClr val="A8C58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715016"/>
            <a:ext cx="1428760" cy="92869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Картинки нов\babochkia-504.gif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44584">
            <a:off x="-1641475" y="4664075"/>
            <a:ext cx="119538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Облако 24"/>
          <p:cNvSpPr/>
          <p:nvPr/>
        </p:nvSpPr>
        <p:spPr>
          <a:xfrm>
            <a:off x="4143375" y="428625"/>
            <a:ext cx="3843338" cy="1857375"/>
          </a:xfrm>
          <a:prstGeom prst="cloud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Капля 32"/>
          <p:cNvSpPr/>
          <p:nvPr/>
        </p:nvSpPr>
        <p:spPr>
          <a:xfrm>
            <a:off x="4500563" y="2500313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Капля 33"/>
          <p:cNvSpPr/>
          <p:nvPr/>
        </p:nvSpPr>
        <p:spPr>
          <a:xfrm>
            <a:off x="5286375" y="3357563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Капля 34"/>
          <p:cNvSpPr/>
          <p:nvPr/>
        </p:nvSpPr>
        <p:spPr>
          <a:xfrm>
            <a:off x="5929313" y="2643188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Капля 35"/>
          <p:cNvSpPr/>
          <p:nvPr/>
        </p:nvSpPr>
        <p:spPr>
          <a:xfrm>
            <a:off x="5286375" y="2286000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Капля 36"/>
          <p:cNvSpPr/>
          <p:nvPr/>
        </p:nvSpPr>
        <p:spPr>
          <a:xfrm>
            <a:off x="4572000" y="3714750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Облако 37"/>
          <p:cNvSpPr/>
          <p:nvPr/>
        </p:nvSpPr>
        <p:spPr>
          <a:xfrm>
            <a:off x="4429125" y="1071563"/>
            <a:ext cx="2428875" cy="1000125"/>
          </a:xfrm>
          <a:prstGeom prst="cloud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Капля 38"/>
          <p:cNvSpPr/>
          <p:nvPr/>
        </p:nvSpPr>
        <p:spPr>
          <a:xfrm>
            <a:off x="4572000" y="5286375"/>
            <a:ext cx="285750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Капля 39"/>
          <p:cNvSpPr/>
          <p:nvPr/>
        </p:nvSpPr>
        <p:spPr>
          <a:xfrm>
            <a:off x="4929188" y="5500688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Капля 40"/>
          <p:cNvSpPr/>
          <p:nvPr/>
        </p:nvSpPr>
        <p:spPr>
          <a:xfrm>
            <a:off x="5286375" y="5500688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Капля 41"/>
          <p:cNvSpPr/>
          <p:nvPr/>
        </p:nvSpPr>
        <p:spPr>
          <a:xfrm>
            <a:off x="5715000" y="5500688"/>
            <a:ext cx="285750" cy="500062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Капля 42"/>
          <p:cNvSpPr/>
          <p:nvPr/>
        </p:nvSpPr>
        <p:spPr>
          <a:xfrm>
            <a:off x="6072188" y="5286375"/>
            <a:ext cx="319087" cy="500063"/>
          </a:xfrm>
          <a:prstGeom prst="teardrop">
            <a:avLst>
              <a:gd name="adj" fmla="val 20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4" name="Picture 2" descr="F:\Картинки нов\babochkia-504.gif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44584">
            <a:off x="2359025" y="5378451"/>
            <a:ext cx="1195387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П.Чайковский_-_Апр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608470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9 0.00625 -0.00261 0.00208 -0.00452 0.01227 C -0.00556 0.01759 -0.00764 0.02847 -0.00764 0.02847 C -0.0073 0.05902 -0.01962 0.16944 0.00156 0.2243 C 0.00399 0.24166 0.00989 0.25625 0.01354 0.27291 C 0.01302 0.29166 0.01302 0.31065 0.01215 0.3294 C 0.01111 0.35023 0.00764 0.37083 0.00764 0.3919 " pathEditMode="relative" ptsTypes="ffffff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0.00717 -0.00764 0.01435 -0.01215 0.02013 C -0.03264 0.10532 -0.01961 0.1743 -0.01961 0.2787 " pathEditMode="relative" ptsTypes="ff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0.00811 -0.00608 0.01621 -0.01059 0.02223 C -0.01302 0.03149 -0.01424 0.04121 -0.01667 0.05047 C -0.0184 0.06598 -0.01979 0.07987 -0.02274 0.09491 C -0.02795 0.1882 -0.02726 0.28334 -0.02726 0.3757 " pathEditMode="relative" ptsTypes="ffffA">
                                      <p:cBhvr>
                                        <p:cTn id="3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9 0.07014 0.00451 0.13542 0.00451 0.20602 " pathEditMode="relative" ptsTypes="fA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10024 0.00035 0.2007 0.00139 0.30093 C 0.00156 0.32709 0.02048 0.34723 0.02118 0.37176 C 0.0217 0.38658 0.02118 0.40139 0.02118 0.41621 " pathEditMode="relative" ptsTypes="fffA">
                                      <p:cBhvr>
                                        <p:cTn id="67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7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7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8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85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9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98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2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05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-0.00046 C 0.02708 -0.00231 0.03906 -0.00301 0.05034 -0.00671 C 0.06458 -0.01134 0.07882 -0.01875 0.09288 -0.02477 C 0.10781 -0.03102 0.12552 -0.02893 0.13975 -0.03889 C 0.14409 -0.0419 0.1493 -0.04375 0.15347 -0.04699 C 0.15989 -0.05185 0.16493 -0.05717 0.17153 -0.06111 C 0.17882 -0.06551 0.18663 -0.06666 0.19427 -0.06921 C 0.25538 -0.06852 0.31649 -0.06852 0.3776 -0.06713 C 0.38437 -0.0669 0.39583 -0.05509 0.39583 -0.05486 C 0.39791 -0.04699 0.40208 -0.04305 0.40642 -0.0368 C 0.40937 -0.02569 0.40833 -0.01389 0.41094 -0.00254 C 0.41354 0.07616 0.4125 0.02963 0.4125 0.13681 " pathEditMode="relative" rAng="0" ptsTypes="fffffffffffA">
                                      <p:cBhvr>
                                        <p:cTn id="1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0" y="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06 -0.05417 -0.01354 -0.12199 0.01215 -0.17153 C 0.01354 -0.17986 0.01476 -0.18495 0.01823 -0.1919 C 0.02274 -0.2118 0.02656 -0.23218 0.03021 -0.25231 C 0.03142 -0.2743 0.0349 -0.33518 0.04236 -0.35555 C 0.04427 -0.36991 0.04618 -0.3838 0.04844 -0.39792 C 0.04896 -0.43495 0.04896 -0.47199 0.05 -0.50903 C 0.05017 -0.51528 0.05295 -0.52083 0.05295 -0.52708 " pathEditMode="relative" ptsTypes="fffffffA">
                                      <p:cBhvr>
                                        <p:cTn id="11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2962 0 -0.05925 0.00139 -0.08888 C 0.00174 -0.09814 0.00694 -0.10648 0.00903 -0.11504 C 0.01267 -0.12962 0.01476 -0.1449 0.01805 -0.15949 C 0.02222 -0.25162 0.02222 -0.2074 0.01962 -0.37569 C 0.01944 -0.3905 0.01927 -0.39351 0.01667 -0.40393 C 0.01562 -0.40787 0.01354 -0.41597 0.01354 -0.41597 C 0.0118 -0.43912 0.00781 -0.4618 0 -0.48263 C -0.00122 -0.49004 -0.00764 -0.51412 -0.00764 -0.51921 C -0.00764 -0.53055 -0.00764 -0.54212 -0.00764 -0.55347 " pathEditMode="relative" ptsTypes="fffffffffA">
                                      <p:cBhvr>
                                        <p:cTn id="1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1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C 0.00799 -0.00371 0.01598 -0.00463 0.02431 -0.00602 C 0.0349 -0.00973 0.03542 -0.01875 0.04393 -0.02616 C 0.0474 -0.03311 0.05052 -0.04399 0.05452 -0.05047 C 0.05764 -0.05556 0.06146 -0.05857 0.06511 -0.0625 C 0.07032 -0.06806 0.06875 -0.07153 0.0757 -0.07477 C 0.08073 -0.08102 0.08594 -0.08588 0.09236 -0.08889 C 0.09966 -0.09815 0.0908 -0.08797 0.1 -0.09491 C 0.10313 -0.09723 0.10608 -0.10024 0.10903 -0.10301 C 0.11285 -0.10649 0.11858 -0.10625 0.12275 -0.10903 C 0.13768 -0.11945 0.15504 -0.12593 0.17118 -0.13334 C 0.17292 -0.13403 0.17414 -0.13635 0.1757 -0.13727 C 0.17865 -0.13913 0.18229 -0.13913 0.1849 -0.14144 C 0.19254 -0.14815 0.19966 -0.15232 0.20764 -0.15764 C 0.21615 -0.1632 0.22587 -0.16413 0.2349 -0.1676 C 0.23802 -0.16875 0.24115 -0.16991 0.24393 -0.17176 C 0.24601 -0.17315 0.24792 -0.17477 0.25 -0.1757 C 0.25973 -0.1801 0.26615 -0.17963 0.2757 -0.18588 C 0.28021 -0.18889 0.28594 -0.19306 0.29098 -0.19399 C 0.30677 -0.19723 0.32118 -0.20371 0.33629 -0.20996 C 0.33785 -0.21135 0.33924 -0.21297 0.34098 -0.21413 C 0.34236 -0.21505 0.3441 -0.21505 0.34549 -0.21621 C 0.36025 -0.22732 0.34914 -0.222 0.35903 -0.22616 C 0.3658 -0.23195 0.38785 -0.25579 0.39393 -0.25857 C 0.4 -0.26135 0.40608 -0.26389 0.41216 -0.26667 C 0.41598 -0.26852 0.42188 -0.27246 0.4257 -0.27269 C 0.45 -0.27408 0.47414 -0.27408 0.49844 -0.27477 C 0.51302 -0.27686 0.52709 -0.28056 0.54098 -0.28681 C 0.57118 -0.31389 0.58455 -0.32686 0.62431 -0.32732 C 0.66979 -0.32801 0.71511 -0.32732 0.76059 -0.32732 " pathEditMode="relative" ptsTypes="fffffffffffffffffffffffffffffA">
                                      <p:cBhvr>
                                        <p:cTn id="14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-0.01343 -0.00365 -0.02315 -0.00469 -0.03843 C -0.00521 -0.11482 0.00104 -0.24074 -0.02136 -0.32732 C -0.02813 -0.40649 -0.02587 -0.43287 -0.02587 -0.53936 " pathEditMode="relative" ptsTypes="fffA">
                                      <p:cBhvr>
                                        <p:cTn id="1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69 -0.01342 0.0026 -0.02685 0.00295 -0.04051 C 0.00416 -0.08079 0.00034 -0.12454 0.01059 -0.16366 C 0.0118 -0.18611 0.0125 -0.20856 0.01666 -0.23032 C 0.01875 -0.27685 0.02031 -0.32523 0.03177 -0.36967 C 0.0309 -0.42847 0.02882 -0.48704 0.02882 -0.5456 " pathEditMode="relative" ptsTypes="fffffA">
                                      <p:cBhvr>
                                        <p:cTn id="1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7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1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-0.02638 -0.00226 -0.05254 -0.00452 -0.0787 C -0.00556 -0.11203 -0.00365 -0.15115 -0.01059 -0.18379 C -0.01441 -0.20185 -0.02205 -0.21898 -0.02726 -0.23634 C -0.03021 -0.24606 -0.03125 -0.25532 -0.0349 -0.26458 C -0.05313 -0.37083 -0.04549 -0.38032 -0.04549 -0.54537 " pathEditMode="relative" ptsTypes="fffffA">
                                      <p:cBhvr>
                                        <p:cTn id="17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1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62500"/>
                            </p:stCondLst>
                            <p:childTnLst>
                              <p:par>
                                <p:cTn id="1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07 -0.00069 -0.02031 -0.00069 -0.03038 -0.00208 C -0.04132 -0.0037 -0.05156 -0.00926 -0.06215 -0.01227 C -0.07014 -0.01458 -0.0783 -0.01527 -0.08628 -0.01828 C -0.09305 -0.02083 -0.09652 -0.02777 -0.10295 -0.03032 C -0.11354 -0.04444 -0.12621 -0.05509 -0.14097 -0.05856 C -0.17604 -0.0574 -0.18958 -0.05648 -0.21823 -0.05069 C -0.23177 -0.04444 -0.20816 -0.05486 -0.23941 -0.04652 C -0.24479 -0.04514 -0.2493 -0.03865 -0.25451 -0.03634 C -0.25955 -0.03009 -0.26527 -0.03055 -0.27118 -0.02639 C -0.29514 -0.00972 -0.32864 -0.0169 -0.35295 -0.0162 C -0.35902 -0.01342 -0.35607 -0.01412 -0.36215 -0.01412 " pathEditMode="relative" ptsTypes="fffffffffffA">
                                      <p:cBhvr>
                                        <p:cTn id="18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41" y="0"/>
            <a:ext cx="8568951" cy="1696740"/>
          </a:xfrm>
        </p:spPr>
        <p:txBody>
          <a:bodyPr/>
          <a:lstStyle/>
          <a:p>
            <a:pPr lvl="0" eaLnBrk="1" hangingPunct="1"/>
            <a:r>
              <a:rPr lang="ru-RU" sz="1800" b="1" kern="1200" spc="50" dirty="0">
                <a:ln w="12700" cmpd="sng">
                  <a:solidFill>
                    <a:srgbClr val="2D2D8A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2D2D8A">
                    <a:tint val="1000"/>
                  </a:srgbClr>
                </a:solidFill>
                <a:effectLst>
                  <a:glow rad="53100">
                    <a:srgbClr val="2D2D8A">
                      <a:satMod val="180000"/>
                      <a:alpha val="30000"/>
                    </a:srgbClr>
                  </a:glow>
                </a:effectLst>
                <a:latin typeface="Arial"/>
                <a:ea typeface="+mn-ea"/>
                <a:cs typeface="+mn-cs"/>
              </a:rPr>
              <a:t> </a:t>
            </a:r>
            <a:r>
              <a:rPr lang="ru-RU" sz="2400" b="1" i="1" kern="1200" spc="50" dirty="0" err="1">
                <a:ln w="12700" cmpd="sng">
                  <a:solidFill>
                    <a:srgbClr val="2D2D8A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2D2D8A">
                    <a:tint val="1000"/>
                  </a:srgbClr>
                </a:solidFill>
                <a:effectLst>
                  <a:glow rad="53100">
                    <a:srgbClr val="2D2D8A">
                      <a:satMod val="180000"/>
                      <a:alpha val="30000"/>
                    </a:srgbClr>
                  </a:glow>
                </a:effectLst>
                <a:latin typeface="Arial"/>
                <a:ea typeface="+mn-ea"/>
                <a:cs typeface="+mn-cs"/>
              </a:rPr>
              <a:t>condense</a:t>
            </a:r>
            <a:r>
              <a:rPr lang="ru-RU" sz="2400" b="1" kern="1200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BBE0E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  <a:ea typeface="+mn-ea"/>
                <a:cs typeface="+mn-cs"/>
              </a:rPr>
              <a:t> — уплотняю, сгущаю  </a:t>
            </a:r>
            <a:r>
              <a:rPr lang="ru-RU" sz="2400" b="1" kern="1200" dirty="0" smtClean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BBE0E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  <a:ea typeface="+mn-ea"/>
                <a:cs typeface="+mn-cs"/>
              </a:rPr>
              <a:t>переход </a:t>
            </a:r>
            <a:r>
              <a:rPr lang="ru-RU" sz="2400" b="1" kern="1200" dirty="0">
                <a:ln w="900" cmpd="sng">
                  <a:solidFill>
                    <a:srgbClr val="BBE0E3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BBE0E3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BBE0E3">
                      <a:satMod val="190000"/>
                      <a:tint val="100000"/>
                      <a:alpha val="74000"/>
                    </a:srgbClr>
                  </a:innerShdw>
                </a:effectLst>
                <a:latin typeface="Arial"/>
                <a:ea typeface="+mn-ea"/>
                <a:cs typeface="+mn-cs"/>
              </a:rPr>
              <a:t>вещества в жидкое или твёрдое состояние из газообразного.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275856" y="1905000"/>
            <a:ext cx="5616624" cy="1981200"/>
          </a:xfrm>
        </p:spPr>
        <p:txBody>
          <a:bodyPr/>
          <a:lstStyle/>
          <a:p>
            <a:r>
              <a:rPr lang="ru-RU" dirty="0"/>
              <a:t>Испарение - процесс превращения  жидкости в пар при любой температуре.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3501387" y="4293096"/>
            <a:ext cx="5616624" cy="1981200"/>
          </a:xfrm>
        </p:spPr>
        <p:txBody>
          <a:bodyPr/>
          <a:lstStyle/>
          <a:p>
            <a:r>
              <a:rPr lang="ru-RU" dirty="0"/>
              <a:t>Конденсация - явление превращения пара в жидкость.</a:t>
            </a:r>
          </a:p>
          <a:p>
            <a:endParaRPr lang="ru-RU" dirty="0"/>
          </a:p>
        </p:txBody>
      </p:sp>
      <p:pic>
        <p:nvPicPr>
          <p:cNvPr id="6" name="Picture 4" descr="http://www.fizika.ru/theory/tema-07/07f-i3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751306"/>
            <a:ext cx="3024336" cy="4644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9781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132138" y="1125538"/>
            <a:ext cx="1584325" cy="5016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3779838" y="1125538"/>
            <a:ext cx="1800225" cy="682625"/>
          </a:xfrm>
          <a:prstGeom prst="cloudCallout">
            <a:avLst>
              <a:gd name="adj1" fmla="val -18782"/>
              <a:gd name="adj2" fmla="val 67907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smtClean="0">
              <a:solidFill>
                <a:srgbClr val="000000"/>
              </a:solidFill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468313" y="333375"/>
            <a:ext cx="863600" cy="8651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900113" y="1989138"/>
            <a:ext cx="1655762" cy="611187"/>
          </a:xfrm>
          <a:prstGeom prst="cloudCallout">
            <a:avLst>
              <a:gd name="adj1" fmla="val -16060"/>
              <a:gd name="adj2" fmla="val 70000"/>
            </a:avLst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smtClean="0">
              <a:solidFill>
                <a:srgbClr val="000000"/>
              </a:solidFill>
            </a:endParaRP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5795963" y="115888"/>
            <a:ext cx="1800225" cy="611187"/>
          </a:xfrm>
          <a:prstGeom prst="cloudCallout">
            <a:avLst>
              <a:gd name="adj1" fmla="val -18782"/>
              <a:gd name="adj2" fmla="val 70000"/>
            </a:avLst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smtClean="0">
              <a:solidFill>
                <a:srgbClr val="000000"/>
              </a:solidFill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1476375" y="981075"/>
            <a:ext cx="1582738" cy="5032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187450" y="1196975"/>
            <a:ext cx="433388" cy="5048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V="1">
            <a:off x="179388" y="1125538"/>
            <a:ext cx="361950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1476375" y="692150"/>
            <a:ext cx="863600" cy="730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1403350" y="188913"/>
            <a:ext cx="504825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755650" y="1268413"/>
            <a:ext cx="73025" cy="5762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179388" y="188913"/>
            <a:ext cx="287337" cy="2159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V="1">
            <a:off x="1187450" y="115888"/>
            <a:ext cx="73025" cy="1889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V="1">
            <a:off x="179388" y="765175"/>
            <a:ext cx="2159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4500563" y="1989138"/>
            <a:ext cx="1150937" cy="3603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1908175" y="1484313"/>
            <a:ext cx="719138" cy="28733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2987675" y="1773238"/>
            <a:ext cx="1296988" cy="5762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331913" y="2708275"/>
            <a:ext cx="1657350" cy="1149350"/>
            <a:chOff x="975" y="1480"/>
            <a:chExt cx="1588" cy="1133"/>
          </a:xfrm>
        </p:grpSpPr>
        <p:sp>
          <p:nvSpPr>
            <p:cNvPr id="10357" name="Oval 22"/>
            <p:cNvSpPr>
              <a:spLocks noChangeArrowheads="1"/>
            </p:cNvSpPr>
            <p:nvPr/>
          </p:nvSpPr>
          <p:spPr bwMode="auto">
            <a:xfrm>
              <a:off x="1202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8" name="Oval 23"/>
            <p:cNvSpPr>
              <a:spLocks noChangeArrowheads="1"/>
            </p:cNvSpPr>
            <p:nvPr/>
          </p:nvSpPr>
          <p:spPr bwMode="auto">
            <a:xfrm>
              <a:off x="1338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9" name="Oval 24"/>
            <p:cNvSpPr>
              <a:spLocks noChangeArrowheads="1"/>
            </p:cNvSpPr>
            <p:nvPr/>
          </p:nvSpPr>
          <p:spPr bwMode="auto">
            <a:xfrm>
              <a:off x="1474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0" name="Oval 25"/>
            <p:cNvSpPr>
              <a:spLocks noChangeArrowheads="1"/>
            </p:cNvSpPr>
            <p:nvPr/>
          </p:nvSpPr>
          <p:spPr bwMode="auto">
            <a:xfrm>
              <a:off x="1610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1" name="Oval 26"/>
            <p:cNvSpPr>
              <a:spLocks noChangeArrowheads="1"/>
            </p:cNvSpPr>
            <p:nvPr/>
          </p:nvSpPr>
          <p:spPr bwMode="auto">
            <a:xfrm>
              <a:off x="1746" y="225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2" name="Oval 27"/>
            <p:cNvSpPr>
              <a:spLocks noChangeArrowheads="1"/>
            </p:cNvSpPr>
            <p:nvPr/>
          </p:nvSpPr>
          <p:spPr bwMode="auto">
            <a:xfrm>
              <a:off x="1338" y="157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3" name="Oval 28"/>
            <p:cNvSpPr>
              <a:spLocks noChangeArrowheads="1"/>
            </p:cNvSpPr>
            <p:nvPr/>
          </p:nvSpPr>
          <p:spPr bwMode="auto">
            <a:xfrm>
              <a:off x="1474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4" name="Oval 29"/>
            <p:cNvSpPr>
              <a:spLocks noChangeArrowheads="1"/>
            </p:cNvSpPr>
            <p:nvPr/>
          </p:nvSpPr>
          <p:spPr bwMode="auto">
            <a:xfrm>
              <a:off x="161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5" name="Oval 30"/>
            <p:cNvSpPr>
              <a:spLocks noChangeArrowheads="1"/>
            </p:cNvSpPr>
            <p:nvPr/>
          </p:nvSpPr>
          <p:spPr bwMode="auto">
            <a:xfrm>
              <a:off x="1746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6" name="Oval 31"/>
            <p:cNvSpPr>
              <a:spLocks noChangeArrowheads="1"/>
            </p:cNvSpPr>
            <p:nvPr/>
          </p:nvSpPr>
          <p:spPr bwMode="auto">
            <a:xfrm>
              <a:off x="1882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7" name="Oval 32"/>
            <p:cNvSpPr>
              <a:spLocks noChangeArrowheads="1"/>
            </p:cNvSpPr>
            <p:nvPr/>
          </p:nvSpPr>
          <p:spPr bwMode="auto">
            <a:xfrm>
              <a:off x="1565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8" name="Oval 33"/>
            <p:cNvSpPr>
              <a:spLocks noChangeArrowheads="1"/>
            </p:cNvSpPr>
            <p:nvPr/>
          </p:nvSpPr>
          <p:spPr bwMode="auto">
            <a:xfrm>
              <a:off x="1701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69" name="Oval 34"/>
            <p:cNvSpPr>
              <a:spLocks noChangeArrowheads="1"/>
            </p:cNvSpPr>
            <p:nvPr/>
          </p:nvSpPr>
          <p:spPr bwMode="auto">
            <a:xfrm>
              <a:off x="1837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0" name="Oval 35"/>
            <p:cNvSpPr>
              <a:spLocks noChangeArrowheads="1"/>
            </p:cNvSpPr>
            <p:nvPr/>
          </p:nvSpPr>
          <p:spPr bwMode="auto">
            <a:xfrm>
              <a:off x="1973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1" name="Oval 36"/>
            <p:cNvSpPr>
              <a:spLocks noChangeArrowheads="1"/>
            </p:cNvSpPr>
            <p:nvPr/>
          </p:nvSpPr>
          <p:spPr bwMode="auto">
            <a:xfrm>
              <a:off x="2109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2" name="Oval 37"/>
            <p:cNvSpPr>
              <a:spLocks noChangeArrowheads="1"/>
            </p:cNvSpPr>
            <p:nvPr/>
          </p:nvSpPr>
          <p:spPr bwMode="auto">
            <a:xfrm>
              <a:off x="975" y="166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3" name="Oval 38"/>
            <p:cNvSpPr>
              <a:spLocks noChangeArrowheads="1"/>
            </p:cNvSpPr>
            <p:nvPr/>
          </p:nvSpPr>
          <p:spPr bwMode="auto">
            <a:xfrm>
              <a:off x="1837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4" name="Oval 39"/>
            <p:cNvSpPr>
              <a:spLocks noChangeArrowheads="1"/>
            </p:cNvSpPr>
            <p:nvPr/>
          </p:nvSpPr>
          <p:spPr bwMode="auto">
            <a:xfrm>
              <a:off x="102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5" name="Oval 40"/>
            <p:cNvSpPr>
              <a:spLocks noChangeArrowheads="1"/>
            </p:cNvSpPr>
            <p:nvPr/>
          </p:nvSpPr>
          <p:spPr bwMode="auto">
            <a:xfrm>
              <a:off x="1202" y="197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6" name="Oval 41"/>
            <p:cNvSpPr>
              <a:spLocks noChangeArrowheads="1"/>
            </p:cNvSpPr>
            <p:nvPr/>
          </p:nvSpPr>
          <p:spPr bwMode="auto">
            <a:xfrm>
              <a:off x="1066" y="206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7" name="Oval 42"/>
            <p:cNvSpPr>
              <a:spLocks noChangeArrowheads="1"/>
            </p:cNvSpPr>
            <p:nvPr/>
          </p:nvSpPr>
          <p:spPr bwMode="auto">
            <a:xfrm>
              <a:off x="1202" y="2205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8" name="Oval 43"/>
            <p:cNvSpPr>
              <a:spLocks noChangeArrowheads="1"/>
            </p:cNvSpPr>
            <p:nvPr/>
          </p:nvSpPr>
          <p:spPr bwMode="auto">
            <a:xfrm>
              <a:off x="1338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79" name="Oval 44"/>
            <p:cNvSpPr>
              <a:spLocks noChangeArrowheads="1"/>
            </p:cNvSpPr>
            <p:nvPr/>
          </p:nvSpPr>
          <p:spPr bwMode="auto">
            <a:xfrm>
              <a:off x="1383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0" name="Oval 45"/>
            <p:cNvSpPr>
              <a:spLocks noChangeArrowheads="1"/>
            </p:cNvSpPr>
            <p:nvPr/>
          </p:nvSpPr>
          <p:spPr bwMode="auto">
            <a:xfrm>
              <a:off x="1519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1" name="Oval 46"/>
            <p:cNvSpPr>
              <a:spLocks noChangeArrowheads="1"/>
            </p:cNvSpPr>
            <p:nvPr/>
          </p:nvSpPr>
          <p:spPr bwMode="auto">
            <a:xfrm>
              <a:off x="1111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2" name="Oval 47"/>
            <p:cNvSpPr>
              <a:spLocks noChangeArrowheads="1"/>
            </p:cNvSpPr>
            <p:nvPr/>
          </p:nvSpPr>
          <p:spPr bwMode="auto">
            <a:xfrm>
              <a:off x="1973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3" name="Oval 48"/>
            <p:cNvSpPr>
              <a:spLocks noChangeArrowheads="1"/>
            </p:cNvSpPr>
            <p:nvPr/>
          </p:nvSpPr>
          <p:spPr bwMode="auto">
            <a:xfrm>
              <a:off x="2109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4" name="Oval 49"/>
            <p:cNvSpPr>
              <a:spLocks noChangeArrowheads="1"/>
            </p:cNvSpPr>
            <p:nvPr/>
          </p:nvSpPr>
          <p:spPr bwMode="auto">
            <a:xfrm>
              <a:off x="2245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5" name="Oval 50"/>
            <p:cNvSpPr>
              <a:spLocks noChangeArrowheads="1"/>
            </p:cNvSpPr>
            <p:nvPr/>
          </p:nvSpPr>
          <p:spPr bwMode="auto">
            <a:xfrm>
              <a:off x="2381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6" name="Oval 51"/>
            <p:cNvSpPr>
              <a:spLocks noChangeArrowheads="1"/>
            </p:cNvSpPr>
            <p:nvPr/>
          </p:nvSpPr>
          <p:spPr bwMode="auto">
            <a:xfrm>
              <a:off x="2517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7" name="Oval 52"/>
            <p:cNvSpPr>
              <a:spLocks noChangeArrowheads="1"/>
            </p:cNvSpPr>
            <p:nvPr/>
          </p:nvSpPr>
          <p:spPr bwMode="auto">
            <a:xfrm>
              <a:off x="2245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8" name="Oval 53"/>
            <p:cNvSpPr>
              <a:spLocks noChangeArrowheads="1"/>
            </p:cNvSpPr>
            <p:nvPr/>
          </p:nvSpPr>
          <p:spPr bwMode="auto">
            <a:xfrm>
              <a:off x="2381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89" name="Oval 54"/>
            <p:cNvSpPr>
              <a:spLocks noChangeArrowheads="1"/>
            </p:cNvSpPr>
            <p:nvPr/>
          </p:nvSpPr>
          <p:spPr bwMode="auto">
            <a:xfrm>
              <a:off x="2064" y="225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90" name="Oval 55"/>
            <p:cNvSpPr>
              <a:spLocks noChangeArrowheads="1"/>
            </p:cNvSpPr>
            <p:nvPr/>
          </p:nvSpPr>
          <p:spPr bwMode="auto">
            <a:xfrm>
              <a:off x="1927" y="238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91" name="Oval 56"/>
            <p:cNvSpPr>
              <a:spLocks noChangeArrowheads="1"/>
            </p:cNvSpPr>
            <p:nvPr/>
          </p:nvSpPr>
          <p:spPr bwMode="auto">
            <a:xfrm>
              <a:off x="1701" y="24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92" name="Oval 57"/>
            <p:cNvSpPr>
              <a:spLocks noChangeArrowheads="1"/>
            </p:cNvSpPr>
            <p:nvPr/>
          </p:nvSpPr>
          <p:spPr bwMode="auto">
            <a:xfrm>
              <a:off x="1247" y="247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93" name="Oval 58"/>
            <p:cNvSpPr>
              <a:spLocks noChangeArrowheads="1"/>
            </p:cNvSpPr>
            <p:nvPr/>
          </p:nvSpPr>
          <p:spPr bwMode="auto">
            <a:xfrm>
              <a:off x="1474" y="2523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b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3708400" y="1989138"/>
            <a:ext cx="2520950" cy="1798637"/>
            <a:chOff x="975" y="1480"/>
            <a:chExt cx="1588" cy="1133"/>
          </a:xfrm>
        </p:grpSpPr>
        <p:sp>
          <p:nvSpPr>
            <p:cNvPr id="10320" name="Oval 60"/>
            <p:cNvSpPr>
              <a:spLocks noChangeArrowheads="1"/>
            </p:cNvSpPr>
            <p:nvPr/>
          </p:nvSpPr>
          <p:spPr bwMode="auto">
            <a:xfrm>
              <a:off x="1202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1" name="Oval 61"/>
            <p:cNvSpPr>
              <a:spLocks noChangeArrowheads="1"/>
            </p:cNvSpPr>
            <p:nvPr/>
          </p:nvSpPr>
          <p:spPr bwMode="auto">
            <a:xfrm>
              <a:off x="1338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2" name="Oval 62"/>
            <p:cNvSpPr>
              <a:spLocks noChangeArrowheads="1"/>
            </p:cNvSpPr>
            <p:nvPr/>
          </p:nvSpPr>
          <p:spPr bwMode="auto">
            <a:xfrm>
              <a:off x="1474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3" name="Oval 63"/>
            <p:cNvSpPr>
              <a:spLocks noChangeArrowheads="1"/>
            </p:cNvSpPr>
            <p:nvPr/>
          </p:nvSpPr>
          <p:spPr bwMode="auto">
            <a:xfrm>
              <a:off x="1610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4" name="Oval 64"/>
            <p:cNvSpPr>
              <a:spLocks noChangeArrowheads="1"/>
            </p:cNvSpPr>
            <p:nvPr/>
          </p:nvSpPr>
          <p:spPr bwMode="auto">
            <a:xfrm>
              <a:off x="1746" y="225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5" name="Oval 65"/>
            <p:cNvSpPr>
              <a:spLocks noChangeArrowheads="1"/>
            </p:cNvSpPr>
            <p:nvPr/>
          </p:nvSpPr>
          <p:spPr bwMode="auto">
            <a:xfrm>
              <a:off x="1338" y="157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6" name="Oval 66"/>
            <p:cNvSpPr>
              <a:spLocks noChangeArrowheads="1"/>
            </p:cNvSpPr>
            <p:nvPr/>
          </p:nvSpPr>
          <p:spPr bwMode="auto">
            <a:xfrm>
              <a:off x="1474" y="170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7" name="Oval 67"/>
            <p:cNvSpPr>
              <a:spLocks noChangeArrowheads="1"/>
            </p:cNvSpPr>
            <p:nvPr/>
          </p:nvSpPr>
          <p:spPr bwMode="auto">
            <a:xfrm>
              <a:off x="161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8" name="Oval 68"/>
            <p:cNvSpPr>
              <a:spLocks noChangeArrowheads="1"/>
            </p:cNvSpPr>
            <p:nvPr/>
          </p:nvSpPr>
          <p:spPr bwMode="auto">
            <a:xfrm>
              <a:off x="1746" y="19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29" name="Oval 69"/>
            <p:cNvSpPr>
              <a:spLocks noChangeArrowheads="1"/>
            </p:cNvSpPr>
            <p:nvPr/>
          </p:nvSpPr>
          <p:spPr bwMode="auto">
            <a:xfrm>
              <a:off x="1882" y="211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0" name="Oval 70"/>
            <p:cNvSpPr>
              <a:spLocks noChangeArrowheads="1"/>
            </p:cNvSpPr>
            <p:nvPr/>
          </p:nvSpPr>
          <p:spPr bwMode="auto">
            <a:xfrm>
              <a:off x="1565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1" name="Oval 71"/>
            <p:cNvSpPr>
              <a:spLocks noChangeArrowheads="1"/>
            </p:cNvSpPr>
            <p:nvPr/>
          </p:nvSpPr>
          <p:spPr bwMode="auto">
            <a:xfrm>
              <a:off x="1701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2" name="Oval 72"/>
            <p:cNvSpPr>
              <a:spLocks noChangeArrowheads="1"/>
            </p:cNvSpPr>
            <p:nvPr/>
          </p:nvSpPr>
          <p:spPr bwMode="auto">
            <a:xfrm>
              <a:off x="1837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3" name="Oval 73"/>
            <p:cNvSpPr>
              <a:spLocks noChangeArrowheads="1"/>
            </p:cNvSpPr>
            <p:nvPr/>
          </p:nvSpPr>
          <p:spPr bwMode="auto">
            <a:xfrm>
              <a:off x="1973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4" name="Oval 74"/>
            <p:cNvSpPr>
              <a:spLocks noChangeArrowheads="1"/>
            </p:cNvSpPr>
            <p:nvPr/>
          </p:nvSpPr>
          <p:spPr bwMode="auto">
            <a:xfrm>
              <a:off x="2109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5" name="Oval 75"/>
            <p:cNvSpPr>
              <a:spLocks noChangeArrowheads="1"/>
            </p:cNvSpPr>
            <p:nvPr/>
          </p:nvSpPr>
          <p:spPr bwMode="auto">
            <a:xfrm>
              <a:off x="975" y="166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6" name="Oval 76"/>
            <p:cNvSpPr>
              <a:spLocks noChangeArrowheads="1"/>
            </p:cNvSpPr>
            <p:nvPr/>
          </p:nvSpPr>
          <p:spPr bwMode="auto">
            <a:xfrm>
              <a:off x="1837" y="148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7" name="Oval 77"/>
            <p:cNvSpPr>
              <a:spLocks noChangeArrowheads="1"/>
            </p:cNvSpPr>
            <p:nvPr/>
          </p:nvSpPr>
          <p:spPr bwMode="auto">
            <a:xfrm>
              <a:off x="1020" y="184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8" name="Oval 78"/>
            <p:cNvSpPr>
              <a:spLocks noChangeArrowheads="1"/>
            </p:cNvSpPr>
            <p:nvPr/>
          </p:nvSpPr>
          <p:spPr bwMode="auto">
            <a:xfrm>
              <a:off x="1202" y="197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39" name="Oval 79"/>
            <p:cNvSpPr>
              <a:spLocks noChangeArrowheads="1"/>
            </p:cNvSpPr>
            <p:nvPr/>
          </p:nvSpPr>
          <p:spPr bwMode="auto">
            <a:xfrm>
              <a:off x="1066" y="2069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0" name="Oval 80"/>
            <p:cNvSpPr>
              <a:spLocks noChangeArrowheads="1"/>
            </p:cNvSpPr>
            <p:nvPr/>
          </p:nvSpPr>
          <p:spPr bwMode="auto">
            <a:xfrm>
              <a:off x="1202" y="2205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1" name="Oval 81"/>
            <p:cNvSpPr>
              <a:spLocks noChangeArrowheads="1"/>
            </p:cNvSpPr>
            <p:nvPr/>
          </p:nvSpPr>
          <p:spPr bwMode="auto">
            <a:xfrm>
              <a:off x="1338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2" name="Oval 82"/>
            <p:cNvSpPr>
              <a:spLocks noChangeArrowheads="1"/>
            </p:cNvSpPr>
            <p:nvPr/>
          </p:nvSpPr>
          <p:spPr bwMode="auto">
            <a:xfrm>
              <a:off x="1383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3" name="Oval 83"/>
            <p:cNvSpPr>
              <a:spLocks noChangeArrowheads="1"/>
            </p:cNvSpPr>
            <p:nvPr/>
          </p:nvSpPr>
          <p:spPr bwMode="auto">
            <a:xfrm>
              <a:off x="1519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4" name="Oval 84"/>
            <p:cNvSpPr>
              <a:spLocks noChangeArrowheads="1"/>
            </p:cNvSpPr>
            <p:nvPr/>
          </p:nvSpPr>
          <p:spPr bwMode="auto">
            <a:xfrm>
              <a:off x="1111" y="234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5" name="Oval 85"/>
            <p:cNvSpPr>
              <a:spLocks noChangeArrowheads="1"/>
            </p:cNvSpPr>
            <p:nvPr/>
          </p:nvSpPr>
          <p:spPr bwMode="auto">
            <a:xfrm>
              <a:off x="1973" y="161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6" name="Oval 86"/>
            <p:cNvSpPr>
              <a:spLocks noChangeArrowheads="1"/>
            </p:cNvSpPr>
            <p:nvPr/>
          </p:nvSpPr>
          <p:spPr bwMode="auto">
            <a:xfrm>
              <a:off x="2109" y="1752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7" name="Oval 87"/>
            <p:cNvSpPr>
              <a:spLocks noChangeArrowheads="1"/>
            </p:cNvSpPr>
            <p:nvPr/>
          </p:nvSpPr>
          <p:spPr bwMode="auto">
            <a:xfrm>
              <a:off x="2245" y="188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8" name="Oval 88"/>
            <p:cNvSpPr>
              <a:spLocks noChangeArrowheads="1"/>
            </p:cNvSpPr>
            <p:nvPr/>
          </p:nvSpPr>
          <p:spPr bwMode="auto">
            <a:xfrm>
              <a:off x="2381" y="2024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49" name="Oval 89"/>
            <p:cNvSpPr>
              <a:spLocks noChangeArrowheads="1"/>
            </p:cNvSpPr>
            <p:nvPr/>
          </p:nvSpPr>
          <p:spPr bwMode="auto">
            <a:xfrm>
              <a:off x="2517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0" name="Oval 90"/>
            <p:cNvSpPr>
              <a:spLocks noChangeArrowheads="1"/>
            </p:cNvSpPr>
            <p:nvPr/>
          </p:nvSpPr>
          <p:spPr bwMode="auto">
            <a:xfrm>
              <a:off x="2245" y="2160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1" name="Oval 91"/>
            <p:cNvSpPr>
              <a:spLocks noChangeArrowheads="1"/>
            </p:cNvSpPr>
            <p:nvPr/>
          </p:nvSpPr>
          <p:spPr bwMode="auto">
            <a:xfrm>
              <a:off x="2381" y="2296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2" name="Oval 92"/>
            <p:cNvSpPr>
              <a:spLocks noChangeArrowheads="1"/>
            </p:cNvSpPr>
            <p:nvPr/>
          </p:nvSpPr>
          <p:spPr bwMode="auto">
            <a:xfrm>
              <a:off x="2064" y="2251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3" name="Oval 93"/>
            <p:cNvSpPr>
              <a:spLocks noChangeArrowheads="1"/>
            </p:cNvSpPr>
            <p:nvPr/>
          </p:nvSpPr>
          <p:spPr bwMode="auto">
            <a:xfrm>
              <a:off x="1927" y="238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4" name="Oval 94"/>
            <p:cNvSpPr>
              <a:spLocks noChangeArrowheads="1"/>
            </p:cNvSpPr>
            <p:nvPr/>
          </p:nvSpPr>
          <p:spPr bwMode="auto">
            <a:xfrm>
              <a:off x="1701" y="2478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5" name="Oval 95"/>
            <p:cNvSpPr>
              <a:spLocks noChangeArrowheads="1"/>
            </p:cNvSpPr>
            <p:nvPr/>
          </p:nvSpPr>
          <p:spPr bwMode="auto">
            <a:xfrm>
              <a:off x="1247" y="2477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000000"/>
                </a:solidFill>
              </a:endParaRPr>
            </a:p>
          </p:txBody>
        </p:sp>
        <p:sp>
          <p:nvSpPr>
            <p:cNvPr id="10356" name="Oval 96"/>
            <p:cNvSpPr>
              <a:spLocks noChangeArrowheads="1"/>
            </p:cNvSpPr>
            <p:nvPr/>
          </p:nvSpPr>
          <p:spPr bwMode="auto">
            <a:xfrm>
              <a:off x="1474" y="2523"/>
              <a:ext cx="46" cy="9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4129" name="AutoShape 97"/>
          <p:cNvSpPr>
            <a:spLocks noChangeArrowheads="1"/>
          </p:cNvSpPr>
          <p:nvPr/>
        </p:nvSpPr>
        <p:spPr bwMode="auto">
          <a:xfrm>
            <a:off x="7308850" y="10525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0" name="AutoShape 98"/>
          <p:cNvSpPr>
            <a:spLocks noChangeArrowheads="1"/>
          </p:cNvSpPr>
          <p:nvPr/>
        </p:nvSpPr>
        <p:spPr bwMode="auto">
          <a:xfrm>
            <a:off x="7308850" y="7651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1" name="AutoShape 99"/>
          <p:cNvSpPr>
            <a:spLocks noChangeArrowheads="1"/>
          </p:cNvSpPr>
          <p:nvPr/>
        </p:nvSpPr>
        <p:spPr bwMode="auto">
          <a:xfrm>
            <a:off x="6948488" y="11255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2" name="AutoShape 100"/>
          <p:cNvSpPr>
            <a:spLocks noChangeArrowheads="1"/>
          </p:cNvSpPr>
          <p:nvPr/>
        </p:nvSpPr>
        <p:spPr bwMode="auto">
          <a:xfrm>
            <a:off x="7740650" y="908050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3" name="AutoShape 101"/>
          <p:cNvSpPr>
            <a:spLocks noChangeArrowheads="1"/>
          </p:cNvSpPr>
          <p:nvPr/>
        </p:nvSpPr>
        <p:spPr bwMode="auto">
          <a:xfrm>
            <a:off x="6588125" y="13414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4" name="AutoShape 102"/>
          <p:cNvSpPr>
            <a:spLocks noChangeArrowheads="1"/>
          </p:cNvSpPr>
          <p:nvPr/>
        </p:nvSpPr>
        <p:spPr bwMode="auto">
          <a:xfrm>
            <a:off x="6516688" y="10525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5" name="AutoShape 103"/>
          <p:cNvSpPr>
            <a:spLocks noChangeArrowheads="1"/>
          </p:cNvSpPr>
          <p:nvPr/>
        </p:nvSpPr>
        <p:spPr bwMode="auto">
          <a:xfrm>
            <a:off x="7596188" y="11255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6" name="AutoShape 104"/>
          <p:cNvSpPr>
            <a:spLocks noChangeArrowheads="1"/>
          </p:cNvSpPr>
          <p:nvPr/>
        </p:nvSpPr>
        <p:spPr bwMode="auto">
          <a:xfrm>
            <a:off x="6948488" y="7651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7" name="AutoShape 105"/>
          <p:cNvSpPr>
            <a:spLocks noChangeArrowheads="1"/>
          </p:cNvSpPr>
          <p:nvPr/>
        </p:nvSpPr>
        <p:spPr bwMode="auto">
          <a:xfrm>
            <a:off x="6877050" y="8366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8" name="AutoShape 106"/>
          <p:cNvSpPr>
            <a:spLocks noChangeArrowheads="1"/>
          </p:cNvSpPr>
          <p:nvPr/>
        </p:nvSpPr>
        <p:spPr bwMode="auto">
          <a:xfrm>
            <a:off x="8027988" y="9810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39" name="AutoShape 107"/>
          <p:cNvSpPr>
            <a:spLocks noChangeArrowheads="1"/>
          </p:cNvSpPr>
          <p:nvPr/>
        </p:nvSpPr>
        <p:spPr bwMode="auto">
          <a:xfrm>
            <a:off x="7812088" y="1341438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40" name="AutoShape 108"/>
          <p:cNvSpPr>
            <a:spLocks noChangeArrowheads="1"/>
          </p:cNvSpPr>
          <p:nvPr/>
        </p:nvSpPr>
        <p:spPr bwMode="auto">
          <a:xfrm>
            <a:off x="6877050" y="14128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41" name="AutoShape 109"/>
          <p:cNvSpPr>
            <a:spLocks noChangeArrowheads="1"/>
          </p:cNvSpPr>
          <p:nvPr/>
        </p:nvSpPr>
        <p:spPr bwMode="auto">
          <a:xfrm>
            <a:off x="7308850" y="14128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42" name="AutoShape 110"/>
          <p:cNvSpPr>
            <a:spLocks noChangeArrowheads="1"/>
          </p:cNvSpPr>
          <p:nvPr/>
        </p:nvSpPr>
        <p:spPr bwMode="auto">
          <a:xfrm>
            <a:off x="7308850" y="1700213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43" name="AutoShape 111"/>
          <p:cNvSpPr>
            <a:spLocks noChangeArrowheads="1"/>
          </p:cNvSpPr>
          <p:nvPr/>
        </p:nvSpPr>
        <p:spPr bwMode="auto">
          <a:xfrm>
            <a:off x="6732588" y="1628775"/>
            <a:ext cx="215900" cy="193675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44144" name="AutoShape 112"/>
          <p:cNvSpPr>
            <a:spLocks noChangeArrowheads="1"/>
          </p:cNvSpPr>
          <p:nvPr/>
        </p:nvSpPr>
        <p:spPr bwMode="auto">
          <a:xfrm rot="-281005">
            <a:off x="2700338" y="1484313"/>
            <a:ext cx="1008062" cy="215900"/>
          </a:xfrm>
          <a:prstGeom prst="curvedDownArrow">
            <a:avLst>
              <a:gd name="adj1" fmla="val 93382"/>
              <a:gd name="adj2" fmla="val 18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45" name="AutoShape 113"/>
          <p:cNvSpPr>
            <a:spLocks noChangeArrowheads="1"/>
          </p:cNvSpPr>
          <p:nvPr/>
        </p:nvSpPr>
        <p:spPr bwMode="auto">
          <a:xfrm rot="-281005">
            <a:off x="5003800" y="692150"/>
            <a:ext cx="1008063" cy="215900"/>
          </a:xfrm>
          <a:prstGeom prst="curvedDownArrow">
            <a:avLst>
              <a:gd name="adj1" fmla="val 93382"/>
              <a:gd name="adj2" fmla="val 1867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46" name="AutoShape 114"/>
          <p:cNvSpPr>
            <a:spLocks noChangeArrowheads="1"/>
          </p:cNvSpPr>
          <p:nvPr/>
        </p:nvSpPr>
        <p:spPr bwMode="auto">
          <a:xfrm>
            <a:off x="5003800" y="1484313"/>
            <a:ext cx="504825" cy="576262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47" name="AutoShape 115"/>
          <p:cNvSpPr>
            <a:spLocks noChangeArrowheads="1"/>
          </p:cNvSpPr>
          <p:nvPr/>
        </p:nvSpPr>
        <p:spPr bwMode="auto">
          <a:xfrm rot="982662">
            <a:off x="3924300" y="1484313"/>
            <a:ext cx="431800" cy="865187"/>
          </a:xfrm>
          <a:prstGeom prst="lightningBol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10280" name="Line 116"/>
          <p:cNvSpPr>
            <a:spLocks noChangeShapeType="1"/>
          </p:cNvSpPr>
          <p:nvPr/>
        </p:nvSpPr>
        <p:spPr bwMode="auto">
          <a:xfrm>
            <a:off x="9144000" y="2852738"/>
            <a:ext cx="0" cy="400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10281" name="Freeform 117"/>
          <p:cNvSpPr>
            <a:spLocks/>
          </p:cNvSpPr>
          <p:nvPr/>
        </p:nvSpPr>
        <p:spPr bwMode="auto">
          <a:xfrm>
            <a:off x="166688" y="1844675"/>
            <a:ext cx="9158287" cy="5113338"/>
          </a:xfrm>
          <a:custGeom>
            <a:avLst/>
            <a:gdLst>
              <a:gd name="T0" fmla="*/ 22225 w 5769"/>
              <a:gd name="T1" fmla="*/ 5019227 h 3097"/>
              <a:gd name="T2" fmla="*/ 11112 w 5769"/>
              <a:gd name="T3" fmla="*/ 4926768 h 3097"/>
              <a:gd name="T4" fmla="*/ 0 w 5769"/>
              <a:gd name="T5" fmla="*/ 4376964 h 3097"/>
              <a:gd name="T6" fmla="*/ 0 w 5769"/>
              <a:gd name="T7" fmla="*/ 4296062 h 3097"/>
              <a:gd name="T8" fmla="*/ 22225 w 5769"/>
              <a:gd name="T9" fmla="*/ 3723144 h 3097"/>
              <a:gd name="T10" fmla="*/ 88900 w 5769"/>
              <a:gd name="T11" fmla="*/ 3609221 h 3097"/>
              <a:gd name="T12" fmla="*/ 153987 w 5769"/>
              <a:gd name="T13" fmla="*/ 3586106 h 3097"/>
              <a:gd name="T14" fmla="*/ 749300 w 5769"/>
              <a:gd name="T15" fmla="*/ 3597663 h 3097"/>
              <a:gd name="T16" fmla="*/ 1112837 w 5769"/>
              <a:gd name="T17" fmla="*/ 3667008 h 3097"/>
              <a:gd name="T18" fmla="*/ 2038350 w 5769"/>
              <a:gd name="T19" fmla="*/ 3678565 h 3097"/>
              <a:gd name="T20" fmla="*/ 3019425 w 5769"/>
              <a:gd name="T21" fmla="*/ 3586106 h 3097"/>
              <a:gd name="T22" fmla="*/ 3294062 w 5769"/>
              <a:gd name="T23" fmla="*/ 3460625 h 3097"/>
              <a:gd name="T24" fmla="*/ 4032250 w 5769"/>
              <a:gd name="T25" fmla="*/ 3437510 h 3097"/>
              <a:gd name="T26" fmla="*/ 4175125 w 5769"/>
              <a:gd name="T27" fmla="*/ 3345051 h 3097"/>
              <a:gd name="T28" fmla="*/ 4329112 w 5769"/>
              <a:gd name="T29" fmla="*/ 3196455 h 3097"/>
              <a:gd name="T30" fmla="*/ 4340225 w 5769"/>
              <a:gd name="T31" fmla="*/ 3161783 h 3097"/>
              <a:gd name="T32" fmla="*/ 4418012 w 5769"/>
              <a:gd name="T33" fmla="*/ 3105647 h 3097"/>
              <a:gd name="T34" fmla="*/ 4527550 w 5769"/>
              <a:gd name="T35" fmla="*/ 2966958 h 3097"/>
              <a:gd name="T36" fmla="*/ 4781550 w 5769"/>
              <a:gd name="T37" fmla="*/ 2876149 h 3097"/>
              <a:gd name="T38" fmla="*/ 5541962 w 5769"/>
              <a:gd name="T39" fmla="*/ 2806805 h 3097"/>
              <a:gd name="T40" fmla="*/ 5662612 w 5769"/>
              <a:gd name="T41" fmla="*/ 2772133 h 3097"/>
              <a:gd name="T42" fmla="*/ 5927725 w 5769"/>
              <a:gd name="T43" fmla="*/ 2611980 h 3097"/>
              <a:gd name="T44" fmla="*/ 6434137 w 5769"/>
              <a:gd name="T45" fmla="*/ 2532729 h 3097"/>
              <a:gd name="T46" fmla="*/ 6708775 w 5769"/>
              <a:gd name="T47" fmla="*/ 2143078 h 3097"/>
              <a:gd name="T48" fmla="*/ 6797675 w 5769"/>
              <a:gd name="T49" fmla="*/ 1890466 h 3097"/>
              <a:gd name="T50" fmla="*/ 7029450 w 5769"/>
              <a:gd name="T51" fmla="*/ 1248203 h 3097"/>
              <a:gd name="T52" fmla="*/ 7094537 w 5769"/>
              <a:gd name="T53" fmla="*/ 1099607 h 3097"/>
              <a:gd name="T54" fmla="*/ 7183437 w 5769"/>
              <a:gd name="T55" fmla="*/ 916339 h 3097"/>
              <a:gd name="T56" fmla="*/ 7237412 w 5769"/>
              <a:gd name="T57" fmla="*/ 802416 h 3097"/>
              <a:gd name="T58" fmla="*/ 7281862 w 5769"/>
              <a:gd name="T59" fmla="*/ 767744 h 3097"/>
              <a:gd name="T60" fmla="*/ 7392987 w 5769"/>
              <a:gd name="T61" fmla="*/ 653820 h 3097"/>
              <a:gd name="T62" fmla="*/ 7491412 w 5769"/>
              <a:gd name="T63" fmla="*/ 515131 h 3097"/>
              <a:gd name="T64" fmla="*/ 7645400 w 5769"/>
              <a:gd name="T65" fmla="*/ 275727 h 3097"/>
              <a:gd name="T66" fmla="*/ 7723187 w 5769"/>
              <a:gd name="T67" fmla="*/ 148596 h 3097"/>
              <a:gd name="T68" fmla="*/ 7932737 w 5769"/>
              <a:gd name="T69" fmla="*/ 0 h 3097"/>
              <a:gd name="T70" fmla="*/ 8020050 w 5769"/>
              <a:gd name="T71" fmla="*/ 11557 h 3097"/>
              <a:gd name="T72" fmla="*/ 8086725 w 5769"/>
              <a:gd name="T73" fmla="*/ 57787 h 3097"/>
              <a:gd name="T74" fmla="*/ 8207375 w 5769"/>
              <a:gd name="T75" fmla="*/ 171710 h 3097"/>
              <a:gd name="T76" fmla="*/ 8229600 w 5769"/>
              <a:gd name="T77" fmla="*/ 206383 h 3097"/>
              <a:gd name="T78" fmla="*/ 8274050 w 5769"/>
              <a:gd name="T79" fmla="*/ 241055 h 3097"/>
              <a:gd name="T80" fmla="*/ 8296275 w 5769"/>
              <a:gd name="T81" fmla="*/ 308749 h 3097"/>
              <a:gd name="T82" fmla="*/ 8505825 w 5769"/>
              <a:gd name="T83" fmla="*/ 549804 h 3097"/>
              <a:gd name="T84" fmla="*/ 8593137 w 5769"/>
              <a:gd name="T85" fmla="*/ 642263 h 3097"/>
              <a:gd name="T86" fmla="*/ 8693150 w 5769"/>
              <a:gd name="T87" fmla="*/ 790859 h 3097"/>
              <a:gd name="T88" fmla="*/ 8747125 w 5769"/>
              <a:gd name="T89" fmla="*/ 881667 h 3097"/>
              <a:gd name="T90" fmla="*/ 8791575 w 5769"/>
              <a:gd name="T91" fmla="*/ 951012 h 3097"/>
              <a:gd name="T92" fmla="*/ 8824912 w 5769"/>
              <a:gd name="T93" fmla="*/ 1020356 h 3097"/>
              <a:gd name="T94" fmla="*/ 8912225 w 5769"/>
              <a:gd name="T95" fmla="*/ 1259760 h 3097"/>
              <a:gd name="T96" fmla="*/ 8978900 w 5769"/>
              <a:gd name="T97" fmla="*/ 1431470 h 3097"/>
              <a:gd name="T98" fmla="*/ 9023350 w 5769"/>
              <a:gd name="T99" fmla="*/ 1558602 h 3097"/>
              <a:gd name="T100" fmla="*/ 9110662 w 5769"/>
              <a:gd name="T101" fmla="*/ 2004389 h 3097"/>
              <a:gd name="T102" fmla="*/ 9121775 w 5769"/>
              <a:gd name="T103" fmla="*/ 5052249 h 3097"/>
              <a:gd name="T104" fmla="*/ 8945562 w 5769"/>
              <a:gd name="T105" fmla="*/ 5063806 h 3097"/>
              <a:gd name="T106" fmla="*/ 8702675 w 5769"/>
              <a:gd name="T107" fmla="*/ 5075364 h 3097"/>
              <a:gd name="T108" fmla="*/ 2225675 w 5769"/>
              <a:gd name="T109" fmla="*/ 5030785 h 3097"/>
              <a:gd name="T110" fmla="*/ 1211262 w 5769"/>
              <a:gd name="T111" fmla="*/ 4972998 h 3097"/>
              <a:gd name="T112" fmla="*/ 55562 w 5769"/>
              <a:gd name="T113" fmla="*/ 4984555 h 3097"/>
              <a:gd name="T114" fmla="*/ 22225 w 5769"/>
              <a:gd name="T115" fmla="*/ 5019227 h 309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769"/>
              <a:gd name="T175" fmla="*/ 0 h 3097"/>
              <a:gd name="T176" fmla="*/ 5769 w 5769"/>
              <a:gd name="T177" fmla="*/ 3097 h 309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769" h="3097">
                <a:moveTo>
                  <a:pt x="14" y="3040"/>
                </a:moveTo>
                <a:cubicBezTo>
                  <a:pt x="14" y="3040"/>
                  <a:pt x="9" y="3003"/>
                  <a:pt x="7" y="2984"/>
                </a:cubicBezTo>
                <a:cubicBezTo>
                  <a:pt x="5" y="2873"/>
                  <a:pt x="0" y="2762"/>
                  <a:pt x="0" y="2651"/>
                </a:cubicBezTo>
                <a:cubicBezTo>
                  <a:pt x="0" y="2589"/>
                  <a:pt x="17" y="2652"/>
                  <a:pt x="0" y="2602"/>
                </a:cubicBezTo>
                <a:cubicBezTo>
                  <a:pt x="5" y="2486"/>
                  <a:pt x="5" y="2370"/>
                  <a:pt x="14" y="2255"/>
                </a:cubicBezTo>
                <a:cubicBezTo>
                  <a:pt x="15" y="2239"/>
                  <a:pt x="41" y="2194"/>
                  <a:pt x="56" y="2186"/>
                </a:cubicBezTo>
                <a:cubicBezTo>
                  <a:pt x="69" y="2179"/>
                  <a:pt x="97" y="2172"/>
                  <a:pt x="97" y="2172"/>
                </a:cubicBezTo>
                <a:cubicBezTo>
                  <a:pt x="222" y="2174"/>
                  <a:pt x="347" y="2175"/>
                  <a:pt x="472" y="2179"/>
                </a:cubicBezTo>
                <a:cubicBezTo>
                  <a:pt x="550" y="2182"/>
                  <a:pt x="619" y="2219"/>
                  <a:pt x="701" y="2221"/>
                </a:cubicBezTo>
                <a:cubicBezTo>
                  <a:pt x="895" y="2227"/>
                  <a:pt x="1090" y="2226"/>
                  <a:pt x="1284" y="2228"/>
                </a:cubicBezTo>
                <a:cubicBezTo>
                  <a:pt x="1399" y="2247"/>
                  <a:pt x="1749" y="2239"/>
                  <a:pt x="1902" y="2172"/>
                </a:cubicBezTo>
                <a:cubicBezTo>
                  <a:pt x="1959" y="2147"/>
                  <a:pt x="2013" y="2108"/>
                  <a:pt x="2075" y="2096"/>
                </a:cubicBezTo>
                <a:cubicBezTo>
                  <a:pt x="2227" y="2065"/>
                  <a:pt x="2385" y="2085"/>
                  <a:pt x="2540" y="2082"/>
                </a:cubicBezTo>
                <a:cubicBezTo>
                  <a:pt x="2606" y="2033"/>
                  <a:pt x="2574" y="2049"/>
                  <a:pt x="2630" y="2026"/>
                </a:cubicBezTo>
                <a:cubicBezTo>
                  <a:pt x="2662" y="1995"/>
                  <a:pt x="2696" y="1968"/>
                  <a:pt x="2727" y="1936"/>
                </a:cubicBezTo>
                <a:cubicBezTo>
                  <a:pt x="2729" y="1929"/>
                  <a:pt x="2729" y="1920"/>
                  <a:pt x="2734" y="1915"/>
                </a:cubicBezTo>
                <a:cubicBezTo>
                  <a:pt x="2748" y="1901"/>
                  <a:pt x="2783" y="1881"/>
                  <a:pt x="2783" y="1881"/>
                </a:cubicBezTo>
                <a:cubicBezTo>
                  <a:pt x="2805" y="1848"/>
                  <a:pt x="2819" y="1820"/>
                  <a:pt x="2852" y="1797"/>
                </a:cubicBezTo>
                <a:cubicBezTo>
                  <a:pt x="2897" y="1765"/>
                  <a:pt x="2960" y="1754"/>
                  <a:pt x="3012" y="1742"/>
                </a:cubicBezTo>
                <a:cubicBezTo>
                  <a:pt x="3168" y="1707"/>
                  <a:pt x="3332" y="1718"/>
                  <a:pt x="3491" y="1700"/>
                </a:cubicBezTo>
                <a:cubicBezTo>
                  <a:pt x="3517" y="1694"/>
                  <a:pt x="3541" y="1685"/>
                  <a:pt x="3567" y="1679"/>
                </a:cubicBezTo>
                <a:cubicBezTo>
                  <a:pt x="3622" y="1645"/>
                  <a:pt x="3676" y="1611"/>
                  <a:pt x="3734" y="1582"/>
                </a:cubicBezTo>
                <a:cubicBezTo>
                  <a:pt x="3788" y="1500"/>
                  <a:pt x="4023" y="1535"/>
                  <a:pt x="4053" y="1534"/>
                </a:cubicBezTo>
                <a:cubicBezTo>
                  <a:pt x="4132" y="1475"/>
                  <a:pt x="4157" y="1367"/>
                  <a:pt x="4226" y="1298"/>
                </a:cubicBezTo>
                <a:cubicBezTo>
                  <a:pt x="4244" y="1245"/>
                  <a:pt x="4248" y="1190"/>
                  <a:pt x="4282" y="1145"/>
                </a:cubicBezTo>
                <a:cubicBezTo>
                  <a:pt x="4316" y="1009"/>
                  <a:pt x="4365" y="879"/>
                  <a:pt x="4428" y="756"/>
                </a:cubicBezTo>
                <a:cubicBezTo>
                  <a:pt x="4446" y="720"/>
                  <a:pt x="4444" y="705"/>
                  <a:pt x="4469" y="666"/>
                </a:cubicBezTo>
                <a:cubicBezTo>
                  <a:pt x="4480" y="623"/>
                  <a:pt x="4504" y="593"/>
                  <a:pt x="4525" y="555"/>
                </a:cubicBezTo>
                <a:cubicBezTo>
                  <a:pt x="4536" y="535"/>
                  <a:pt x="4542" y="503"/>
                  <a:pt x="4559" y="486"/>
                </a:cubicBezTo>
                <a:cubicBezTo>
                  <a:pt x="4567" y="478"/>
                  <a:pt x="4579" y="473"/>
                  <a:pt x="4587" y="465"/>
                </a:cubicBezTo>
                <a:cubicBezTo>
                  <a:pt x="4612" y="440"/>
                  <a:pt x="4626" y="415"/>
                  <a:pt x="4657" y="396"/>
                </a:cubicBezTo>
                <a:cubicBezTo>
                  <a:pt x="4667" y="357"/>
                  <a:pt x="4695" y="345"/>
                  <a:pt x="4719" y="312"/>
                </a:cubicBezTo>
                <a:cubicBezTo>
                  <a:pt x="4754" y="265"/>
                  <a:pt x="4772" y="209"/>
                  <a:pt x="4816" y="167"/>
                </a:cubicBezTo>
                <a:cubicBezTo>
                  <a:pt x="4828" y="132"/>
                  <a:pt x="4841" y="118"/>
                  <a:pt x="4865" y="90"/>
                </a:cubicBezTo>
                <a:cubicBezTo>
                  <a:pt x="4917" y="27"/>
                  <a:pt x="4915" y="16"/>
                  <a:pt x="4997" y="0"/>
                </a:cubicBezTo>
                <a:cubicBezTo>
                  <a:pt x="5015" y="2"/>
                  <a:pt x="5035" y="1"/>
                  <a:pt x="5052" y="7"/>
                </a:cubicBezTo>
                <a:cubicBezTo>
                  <a:pt x="5068" y="13"/>
                  <a:pt x="5094" y="35"/>
                  <a:pt x="5094" y="35"/>
                </a:cubicBezTo>
                <a:cubicBezTo>
                  <a:pt x="5111" y="59"/>
                  <a:pt x="5143" y="95"/>
                  <a:pt x="5170" y="104"/>
                </a:cubicBezTo>
                <a:cubicBezTo>
                  <a:pt x="5175" y="111"/>
                  <a:pt x="5178" y="119"/>
                  <a:pt x="5184" y="125"/>
                </a:cubicBezTo>
                <a:cubicBezTo>
                  <a:pt x="5192" y="133"/>
                  <a:pt x="5205" y="136"/>
                  <a:pt x="5212" y="146"/>
                </a:cubicBezTo>
                <a:cubicBezTo>
                  <a:pt x="5220" y="158"/>
                  <a:pt x="5221" y="173"/>
                  <a:pt x="5226" y="187"/>
                </a:cubicBezTo>
                <a:cubicBezTo>
                  <a:pt x="5245" y="242"/>
                  <a:pt x="5302" y="314"/>
                  <a:pt x="5358" y="333"/>
                </a:cubicBezTo>
                <a:cubicBezTo>
                  <a:pt x="5389" y="357"/>
                  <a:pt x="5383" y="369"/>
                  <a:pt x="5413" y="389"/>
                </a:cubicBezTo>
                <a:cubicBezTo>
                  <a:pt x="5458" y="451"/>
                  <a:pt x="5437" y="421"/>
                  <a:pt x="5476" y="479"/>
                </a:cubicBezTo>
                <a:cubicBezTo>
                  <a:pt x="5528" y="557"/>
                  <a:pt x="5452" y="479"/>
                  <a:pt x="5510" y="534"/>
                </a:cubicBezTo>
                <a:cubicBezTo>
                  <a:pt x="5527" y="584"/>
                  <a:pt x="5503" y="524"/>
                  <a:pt x="5538" y="576"/>
                </a:cubicBezTo>
                <a:cubicBezTo>
                  <a:pt x="5547" y="589"/>
                  <a:pt x="5550" y="605"/>
                  <a:pt x="5559" y="618"/>
                </a:cubicBezTo>
                <a:cubicBezTo>
                  <a:pt x="5569" y="655"/>
                  <a:pt x="5593" y="733"/>
                  <a:pt x="5614" y="763"/>
                </a:cubicBezTo>
                <a:cubicBezTo>
                  <a:pt x="5623" y="799"/>
                  <a:pt x="5642" y="832"/>
                  <a:pt x="5656" y="867"/>
                </a:cubicBezTo>
                <a:cubicBezTo>
                  <a:pt x="5667" y="895"/>
                  <a:pt x="5667" y="919"/>
                  <a:pt x="5684" y="944"/>
                </a:cubicBezTo>
                <a:cubicBezTo>
                  <a:pt x="5703" y="1034"/>
                  <a:pt x="5704" y="1128"/>
                  <a:pt x="5739" y="1214"/>
                </a:cubicBezTo>
                <a:cubicBezTo>
                  <a:pt x="5769" y="1422"/>
                  <a:pt x="5767" y="2892"/>
                  <a:pt x="5746" y="3060"/>
                </a:cubicBezTo>
                <a:cubicBezTo>
                  <a:pt x="5741" y="3097"/>
                  <a:pt x="5672" y="3065"/>
                  <a:pt x="5635" y="3067"/>
                </a:cubicBezTo>
                <a:cubicBezTo>
                  <a:pt x="5584" y="3070"/>
                  <a:pt x="5533" y="3072"/>
                  <a:pt x="5482" y="3074"/>
                </a:cubicBezTo>
                <a:cubicBezTo>
                  <a:pt x="4108" y="3069"/>
                  <a:pt x="2779" y="3051"/>
                  <a:pt x="1402" y="3047"/>
                </a:cubicBezTo>
                <a:cubicBezTo>
                  <a:pt x="1176" y="3043"/>
                  <a:pt x="981" y="3032"/>
                  <a:pt x="763" y="3012"/>
                </a:cubicBezTo>
                <a:cubicBezTo>
                  <a:pt x="520" y="3014"/>
                  <a:pt x="278" y="3012"/>
                  <a:pt x="35" y="3019"/>
                </a:cubicBezTo>
                <a:cubicBezTo>
                  <a:pt x="12" y="3020"/>
                  <a:pt x="14" y="3029"/>
                  <a:pt x="14" y="3040"/>
                </a:cubicBezTo>
                <a:close/>
              </a:path>
            </a:pathLst>
          </a:custGeom>
          <a:solidFill>
            <a:srgbClr val="996633"/>
          </a:solidFill>
          <a:ln w="635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10282" name="Freeform 118"/>
          <p:cNvSpPr>
            <a:spLocks/>
          </p:cNvSpPr>
          <p:nvPr/>
        </p:nvSpPr>
        <p:spPr bwMode="auto">
          <a:xfrm>
            <a:off x="7272338" y="1700213"/>
            <a:ext cx="1871662" cy="1530350"/>
          </a:xfrm>
          <a:custGeom>
            <a:avLst/>
            <a:gdLst>
              <a:gd name="T0" fmla="*/ 46051 w 1138"/>
              <a:gd name="T1" fmla="*/ 985225 h 918"/>
              <a:gd name="T2" fmla="*/ 136510 w 1138"/>
              <a:gd name="T3" fmla="*/ 811852 h 918"/>
              <a:gd name="T4" fmla="*/ 194074 w 1138"/>
              <a:gd name="T5" fmla="*/ 788514 h 918"/>
              <a:gd name="T6" fmla="*/ 284532 w 1138"/>
              <a:gd name="T7" fmla="*/ 720165 h 918"/>
              <a:gd name="T8" fmla="*/ 319071 w 1138"/>
              <a:gd name="T9" fmla="*/ 615141 h 918"/>
              <a:gd name="T10" fmla="*/ 411174 w 1138"/>
              <a:gd name="T11" fmla="*/ 476776 h 918"/>
              <a:gd name="T12" fmla="*/ 524657 w 1138"/>
              <a:gd name="T13" fmla="*/ 280064 h 918"/>
              <a:gd name="T14" fmla="*/ 616760 w 1138"/>
              <a:gd name="T15" fmla="*/ 188376 h 918"/>
              <a:gd name="T16" fmla="*/ 787809 w 1138"/>
              <a:gd name="T17" fmla="*/ 36675 h 918"/>
              <a:gd name="T18" fmla="*/ 935831 w 1138"/>
              <a:gd name="T19" fmla="*/ 15003 h 918"/>
              <a:gd name="T20" fmla="*/ 1016421 w 1138"/>
              <a:gd name="T21" fmla="*/ 130030 h 918"/>
              <a:gd name="T22" fmla="*/ 1083853 w 1138"/>
              <a:gd name="T23" fmla="*/ 165038 h 918"/>
              <a:gd name="T24" fmla="*/ 1106879 w 1138"/>
              <a:gd name="T25" fmla="*/ 200046 h 918"/>
              <a:gd name="T26" fmla="*/ 1175956 w 1138"/>
              <a:gd name="T27" fmla="*/ 245056 h 918"/>
              <a:gd name="T28" fmla="*/ 1243389 w 1138"/>
              <a:gd name="T29" fmla="*/ 350080 h 918"/>
              <a:gd name="T30" fmla="*/ 1300953 w 1138"/>
              <a:gd name="T31" fmla="*/ 500114 h 918"/>
              <a:gd name="T32" fmla="*/ 1335492 w 1138"/>
              <a:gd name="T33" fmla="*/ 511784 h 918"/>
              <a:gd name="T34" fmla="*/ 1472001 w 1138"/>
              <a:gd name="T35" fmla="*/ 581800 h 918"/>
              <a:gd name="T36" fmla="*/ 1575617 w 1138"/>
              <a:gd name="T37" fmla="*/ 800183 h 918"/>
              <a:gd name="T38" fmla="*/ 1620024 w 1138"/>
              <a:gd name="T39" fmla="*/ 811852 h 918"/>
              <a:gd name="T40" fmla="*/ 1700614 w 1138"/>
              <a:gd name="T41" fmla="*/ 951884 h 918"/>
              <a:gd name="T42" fmla="*/ 1746665 w 1138"/>
              <a:gd name="T43" fmla="*/ 1055241 h 918"/>
              <a:gd name="T44" fmla="*/ 1802585 w 1138"/>
              <a:gd name="T45" fmla="*/ 1298630 h 918"/>
              <a:gd name="T46" fmla="*/ 1825611 w 1138"/>
              <a:gd name="T47" fmla="*/ 1366979 h 918"/>
              <a:gd name="T48" fmla="*/ 1871662 w 1138"/>
              <a:gd name="T49" fmla="*/ 1436995 h 918"/>
              <a:gd name="T50" fmla="*/ 1860149 w 1138"/>
              <a:gd name="T51" fmla="*/ 1518681 h 918"/>
              <a:gd name="T52" fmla="*/ 1825611 w 1138"/>
              <a:gd name="T53" fmla="*/ 1530350 h 918"/>
              <a:gd name="T54" fmla="*/ 1654562 w 1138"/>
              <a:gd name="T55" fmla="*/ 1472003 h 918"/>
              <a:gd name="T56" fmla="*/ 1335492 w 1138"/>
              <a:gd name="T57" fmla="*/ 1286961 h 918"/>
              <a:gd name="T58" fmla="*/ 1254902 w 1138"/>
              <a:gd name="T59" fmla="*/ 1181937 h 918"/>
              <a:gd name="T60" fmla="*/ 1222008 w 1138"/>
              <a:gd name="T61" fmla="*/ 1136927 h 918"/>
              <a:gd name="T62" fmla="*/ 1118392 w 1138"/>
              <a:gd name="T63" fmla="*/ 963554 h 918"/>
              <a:gd name="T64" fmla="*/ 1072341 w 1138"/>
              <a:gd name="T65" fmla="*/ 1043572 h 918"/>
              <a:gd name="T66" fmla="*/ 993395 w 1138"/>
              <a:gd name="T67" fmla="*/ 1078580 h 918"/>
              <a:gd name="T68" fmla="*/ 935831 w 1138"/>
              <a:gd name="T69" fmla="*/ 1181937 h 918"/>
              <a:gd name="T70" fmla="*/ 947344 w 1138"/>
              <a:gd name="T71" fmla="*/ 1286961 h 918"/>
              <a:gd name="T72" fmla="*/ 981882 w 1138"/>
              <a:gd name="T73" fmla="*/ 1333638 h 918"/>
              <a:gd name="T74" fmla="*/ 947344 w 1138"/>
              <a:gd name="T75" fmla="*/ 1321969 h 918"/>
              <a:gd name="T76" fmla="*/ 684193 w 1138"/>
              <a:gd name="T77" fmla="*/ 1298630 h 918"/>
              <a:gd name="T78" fmla="*/ 661167 w 1138"/>
              <a:gd name="T79" fmla="*/ 1263622 h 918"/>
              <a:gd name="T80" fmla="*/ 651299 w 1138"/>
              <a:gd name="T81" fmla="*/ 1193606 h 918"/>
              <a:gd name="T82" fmla="*/ 570709 w 1138"/>
              <a:gd name="T83" fmla="*/ 1205276 h 918"/>
              <a:gd name="T84" fmla="*/ 263151 w 1138"/>
              <a:gd name="T85" fmla="*/ 1321969 h 918"/>
              <a:gd name="T86" fmla="*/ 80590 w 1138"/>
              <a:gd name="T87" fmla="*/ 1378649 h 918"/>
              <a:gd name="T88" fmla="*/ 69077 w 1138"/>
              <a:gd name="T89" fmla="*/ 1101919 h 918"/>
              <a:gd name="T90" fmla="*/ 0 w 1138"/>
              <a:gd name="T91" fmla="*/ 1055241 h 91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138"/>
              <a:gd name="T139" fmla="*/ 0 h 918"/>
              <a:gd name="T140" fmla="*/ 1138 w 1138"/>
              <a:gd name="T141" fmla="*/ 918 h 91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138" h="918">
                <a:moveTo>
                  <a:pt x="28" y="591"/>
                </a:moveTo>
                <a:cubicBezTo>
                  <a:pt x="53" y="555"/>
                  <a:pt x="69" y="528"/>
                  <a:pt x="83" y="487"/>
                </a:cubicBezTo>
                <a:cubicBezTo>
                  <a:pt x="87" y="475"/>
                  <a:pt x="106" y="478"/>
                  <a:pt x="118" y="473"/>
                </a:cubicBezTo>
                <a:cubicBezTo>
                  <a:pt x="135" y="449"/>
                  <a:pt x="150" y="448"/>
                  <a:pt x="173" y="432"/>
                </a:cubicBezTo>
                <a:cubicBezTo>
                  <a:pt x="180" y="411"/>
                  <a:pt x="182" y="387"/>
                  <a:pt x="194" y="369"/>
                </a:cubicBezTo>
                <a:cubicBezTo>
                  <a:pt x="207" y="350"/>
                  <a:pt x="242" y="311"/>
                  <a:pt x="250" y="286"/>
                </a:cubicBezTo>
                <a:cubicBezTo>
                  <a:pt x="266" y="239"/>
                  <a:pt x="276" y="197"/>
                  <a:pt x="319" y="168"/>
                </a:cubicBezTo>
                <a:cubicBezTo>
                  <a:pt x="329" y="138"/>
                  <a:pt x="349" y="129"/>
                  <a:pt x="375" y="113"/>
                </a:cubicBezTo>
                <a:cubicBezTo>
                  <a:pt x="397" y="47"/>
                  <a:pt x="408" y="40"/>
                  <a:pt x="479" y="22"/>
                </a:cubicBezTo>
                <a:cubicBezTo>
                  <a:pt x="514" y="0"/>
                  <a:pt x="527" y="2"/>
                  <a:pt x="569" y="9"/>
                </a:cubicBezTo>
                <a:cubicBezTo>
                  <a:pt x="581" y="44"/>
                  <a:pt x="582" y="66"/>
                  <a:pt x="618" y="78"/>
                </a:cubicBezTo>
                <a:cubicBezTo>
                  <a:pt x="631" y="87"/>
                  <a:pt x="647" y="89"/>
                  <a:pt x="659" y="99"/>
                </a:cubicBezTo>
                <a:cubicBezTo>
                  <a:pt x="666" y="104"/>
                  <a:pt x="667" y="115"/>
                  <a:pt x="673" y="120"/>
                </a:cubicBezTo>
                <a:cubicBezTo>
                  <a:pt x="686" y="131"/>
                  <a:pt x="715" y="147"/>
                  <a:pt x="715" y="147"/>
                </a:cubicBezTo>
                <a:cubicBezTo>
                  <a:pt x="748" y="196"/>
                  <a:pt x="734" y="175"/>
                  <a:pt x="756" y="210"/>
                </a:cubicBezTo>
                <a:cubicBezTo>
                  <a:pt x="772" y="237"/>
                  <a:pt x="764" y="279"/>
                  <a:pt x="791" y="300"/>
                </a:cubicBezTo>
                <a:cubicBezTo>
                  <a:pt x="797" y="305"/>
                  <a:pt x="805" y="304"/>
                  <a:pt x="812" y="307"/>
                </a:cubicBezTo>
                <a:cubicBezTo>
                  <a:pt x="840" y="321"/>
                  <a:pt x="869" y="331"/>
                  <a:pt x="895" y="349"/>
                </a:cubicBezTo>
                <a:cubicBezTo>
                  <a:pt x="912" y="397"/>
                  <a:pt x="930" y="438"/>
                  <a:pt x="958" y="480"/>
                </a:cubicBezTo>
                <a:cubicBezTo>
                  <a:pt x="963" y="488"/>
                  <a:pt x="976" y="485"/>
                  <a:pt x="985" y="487"/>
                </a:cubicBezTo>
                <a:cubicBezTo>
                  <a:pt x="995" y="518"/>
                  <a:pt x="1011" y="548"/>
                  <a:pt x="1034" y="571"/>
                </a:cubicBezTo>
                <a:cubicBezTo>
                  <a:pt x="1051" y="620"/>
                  <a:pt x="1040" y="600"/>
                  <a:pt x="1062" y="633"/>
                </a:cubicBezTo>
                <a:cubicBezTo>
                  <a:pt x="1074" y="682"/>
                  <a:pt x="1080" y="731"/>
                  <a:pt x="1096" y="779"/>
                </a:cubicBezTo>
                <a:cubicBezTo>
                  <a:pt x="1100" y="793"/>
                  <a:pt x="1102" y="808"/>
                  <a:pt x="1110" y="820"/>
                </a:cubicBezTo>
                <a:cubicBezTo>
                  <a:pt x="1119" y="834"/>
                  <a:pt x="1138" y="862"/>
                  <a:pt x="1138" y="862"/>
                </a:cubicBezTo>
                <a:cubicBezTo>
                  <a:pt x="1136" y="878"/>
                  <a:pt x="1138" y="896"/>
                  <a:pt x="1131" y="911"/>
                </a:cubicBezTo>
                <a:cubicBezTo>
                  <a:pt x="1128" y="918"/>
                  <a:pt x="1117" y="918"/>
                  <a:pt x="1110" y="918"/>
                </a:cubicBezTo>
                <a:cubicBezTo>
                  <a:pt x="1085" y="918"/>
                  <a:pt x="1033" y="892"/>
                  <a:pt x="1006" y="883"/>
                </a:cubicBezTo>
                <a:cubicBezTo>
                  <a:pt x="970" y="774"/>
                  <a:pt x="909" y="780"/>
                  <a:pt x="812" y="772"/>
                </a:cubicBezTo>
                <a:cubicBezTo>
                  <a:pt x="776" y="736"/>
                  <a:pt x="801" y="764"/>
                  <a:pt x="763" y="709"/>
                </a:cubicBezTo>
                <a:cubicBezTo>
                  <a:pt x="757" y="700"/>
                  <a:pt x="743" y="682"/>
                  <a:pt x="743" y="682"/>
                </a:cubicBezTo>
                <a:cubicBezTo>
                  <a:pt x="732" y="638"/>
                  <a:pt x="728" y="594"/>
                  <a:pt x="680" y="578"/>
                </a:cubicBezTo>
                <a:cubicBezTo>
                  <a:pt x="669" y="593"/>
                  <a:pt x="665" y="613"/>
                  <a:pt x="652" y="626"/>
                </a:cubicBezTo>
                <a:cubicBezTo>
                  <a:pt x="640" y="638"/>
                  <a:pt x="620" y="639"/>
                  <a:pt x="604" y="647"/>
                </a:cubicBezTo>
                <a:cubicBezTo>
                  <a:pt x="590" y="668"/>
                  <a:pt x="583" y="688"/>
                  <a:pt x="569" y="709"/>
                </a:cubicBezTo>
                <a:cubicBezTo>
                  <a:pt x="571" y="730"/>
                  <a:pt x="570" y="752"/>
                  <a:pt x="576" y="772"/>
                </a:cubicBezTo>
                <a:cubicBezTo>
                  <a:pt x="579" y="783"/>
                  <a:pt x="597" y="788"/>
                  <a:pt x="597" y="800"/>
                </a:cubicBezTo>
                <a:cubicBezTo>
                  <a:pt x="597" y="807"/>
                  <a:pt x="583" y="794"/>
                  <a:pt x="576" y="793"/>
                </a:cubicBezTo>
                <a:cubicBezTo>
                  <a:pt x="523" y="787"/>
                  <a:pt x="469" y="784"/>
                  <a:pt x="416" y="779"/>
                </a:cubicBezTo>
                <a:cubicBezTo>
                  <a:pt x="411" y="772"/>
                  <a:pt x="405" y="766"/>
                  <a:pt x="402" y="758"/>
                </a:cubicBezTo>
                <a:cubicBezTo>
                  <a:pt x="398" y="745"/>
                  <a:pt x="408" y="724"/>
                  <a:pt x="396" y="716"/>
                </a:cubicBezTo>
                <a:cubicBezTo>
                  <a:pt x="382" y="707"/>
                  <a:pt x="363" y="721"/>
                  <a:pt x="347" y="723"/>
                </a:cubicBezTo>
                <a:cubicBezTo>
                  <a:pt x="270" y="774"/>
                  <a:pt x="264" y="778"/>
                  <a:pt x="160" y="793"/>
                </a:cubicBezTo>
                <a:cubicBezTo>
                  <a:pt x="120" y="854"/>
                  <a:pt x="152" y="844"/>
                  <a:pt x="49" y="827"/>
                </a:cubicBezTo>
                <a:cubicBezTo>
                  <a:pt x="30" y="772"/>
                  <a:pt x="68" y="717"/>
                  <a:pt x="42" y="661"/>
                </a:cubicBezTo>
                <a:cubicBezTo>
                  <a:pt x="35" y="646"/>
                  <a:pt x="0" y="633"/>
                  <a:pt x="0" y="633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10283" name="Freeform 119"/>
          <p:cNvSpPr>
            <a:spLocks/>
          </p:cNvSpPr>
          <p:nvPr/>
        </p:nvSpPr>
        <p:spPr bwMode="auto">
          <a:xfrm>
            <a:off x="-36513" y="5229225"/>
            <a:ext cx="3744913" cy="1670050"/>
          </a:xfrm>
          <a:custGeom>
            <a:avLst/>
            <a:gdLst>
              <a:gd name="T0" fmla="*/ 14763 w 2283"/>
              <a:gd name="T1" fmla="*/ 1627188 h 1052"/>
              <a:gd name="T2" fmla="*/ 1084270 w 2283"/>
              <a:gd name="T3" fmla="*/ 1638300 h 1052"/>
              <a:gd name="T4" fmla="*/ 2360460 w 2283"/>
              <a:gd name="T5" fmla="*/ 1517650 h 1052"/>
              <a:gd name="T6" fmla="*/ 2531056 w 2283"/>
              <a:gd name="T7" fmla="*/ 1397000 h 1052"/>
              <a:gd name="T8" fmla="*/ 2565503 w 2283"/>
              <a:gd name="T9" fmla="*/ 1363663 h 1052"/>
              <a:gd name="T10" fmla="*/ 2598310 w 2283"/>
              <a:gd name="T11" fmla="*/ 1352550 h 1052"/>
              <a:gd name="T12" fmla="*/ 2621275 w 2283"/>
              <a:gd name="T13" fmla="*/ 1319213 h 1052"/>
              <a:gd name="T14" fmla="*/ 2655722 w 2283"/>
              <a:gd name="T15" fmla="*/ 1296988 h 1052"/>
              <a:gd name="T16" fmla="*/ 2814836 w 2283"/>
              <a:gd name="T17" fmla="*/ 1154113 h 1052"/>
              <a:gd name="T18" fmla="*/ 2883731 w 2283"/>
              <a:gd name="T19" fmla="*/ 1065213 h 1052"/>
              <a:gd name="T20" fmla="*/ 3088774 w 2283"/>
              <a:gd name="T21" fmla="*/ 846138 h 1052"/>
              <a:gd name="T22" fmla="*/ 3167511 w 2283"/>
              <a:gd name="T23" fmla="*/ 746125 h 1052"/>
              <a:gd name="T24" fmla="*/ 3305300 w 2283"/>
              <a:gd name="T25" fmla="*/ 569913 h 1052"/>
              <a:gd name="T26" fmla="*/ 3395519 w 2283"/>
              <a:gd name="T27" fmla="*/ 471488 h 1052"/>
              <a:gd name="T28" fmla="*/ 3554633 w 2283"/>
              <a:gd name="T29" fmla="*/ 217488 h 1052"/>
              <a:gd name="T30" fmla="*/ 3713746 w 2283"/>
              <a:gd name="T31" fmla="*/ 85725 h 1052"/>
              <a:gd name="T32" fmla="*/ 3725229 w 2283"/>
              <a:gd name="T33" fmla="*/ 30163 h 1052"/>
              <a:gd name="T34" fmla="*/ 1039980 w 2283"/>
              <a:gd name="T35" fmla="*/ 19050 h 1052"/>
              <a:gd name="T36" fmla="*/ 26246 w 2283"/>
              <a:gd name="T37" fmla="*/ 7938 h 1052"/>
              <a:gd name="T38" fmla="*/ 14763 w 2283"/>
              <a:gd name="T39" fmla="*/ 1098550 h 1052"/>
              <a:gd name="T40" fmla="*/ 14763 w 2283"/>
              <a:gd name="T41" fmla="*/ 1627188 h 10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3"/>
              <a:gd name="T64" fmla="*/ 0 h 1052"/>
              <a:gd name="T65" fmla="*/ 2283 w 2283"/>
              <a:gd name="T66" fmla="*/ 1052 h 10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3" h="1052">
                <a:moveTo>
                  <a:pt x="9" y="1025"/>
                </a:moveTo>
                <a:cubicBezTo>
                  <a:pt x="226" y="1027"/>
                  <a:pt x="444" y="1032"/>
                  <a:pt x="661" y="1032"/>
                </a:cubicBezTo>
                <a:cubicBezTo>
                  <a:pt x="1047" y="1032"/>
                  <a:pt x="1152" y="1052"/>
                  <a:pt x="1439" y="956"/>
                </a:cubicBezTo>
                <a:cubicBezTo>
                  <a:pt x="1468" y="925"/>
                  <a:pt x="1502" y="894"/>
                  <a:pt x="1543" y="880"/>
                </a:cubicBezTo>
                <a:cubicBezTo>
                  <a:pt x="1550" y="873"/>
                  <a:pt x="1556" y="865"/>
                  <a:pt x="1564" y="859"/>
                </a:cubicBezTo>
                <a:cubicBezTo>
                  <a:pt x="1570" y="855"/>
                  <a:pt x="1579" y="856"/>
                  <a:pt x="1584" y="852"/>
                </a:cubicBezTo>
                <a:cubicBezTo>
                  <a:pt x="1590" y="847"/>
                  <a:pt x="1592" y="837"/>
                  <a:pt x="1598" y="831"/>
                </a:cubicBezTo>
                <a:cubicBezTo>
                  <a:pt x="1604" y="825"/>
                  <a:pt x="1612" y="822"/>
                  <a:pt x="1619" y="817"/>
                </a:cubicBezTo>
                <a:cubicBezTo>
                  <a:pt x="1636" y="791"/>
                  <a:pt x="1689" y="740"/>
                  <a:pt x="1716" y="727"/>
                </a:cubicBezTo>
                <a:cubicBezTo>
                  <a:pt x="1725" y="699"/>
                  <a:pt x="1728" y="681"/>
                  <a:pt x="1758" y="671"/>
                </a:cubicBezTo>
                <a:cubicBezTo>
                  <a:pt x="1774" y="626"/>
                  <a:pt x="1839" y="555"/>
                  <a:pt x="1883" y="533"/>
                </a:cubicBezTo>
                <a:cubicBezTo>
                  <a:pt x="1894" y="499"/>
                  <a:pt x="1907" y="495"/>
                  <a:pt x="1931" y="470"/>
                </a:cubicBezTo>
                <a:cubicBezTo>
                  <a:pt x="1963" y="437"/>
                  <a:pt x="1989" y="398"/>
                  <a:pt x="2015" y="359"/>
                </a:cubicBezTo>
                <a:cubicBezTo>
                  <a:pt x="2036" y="327"/>
                  <a:pt x="2056" y="328"/>
                  <a:pt x="2070" y="297"/>
                </a:cubicBezTo>
                <a:cubicBezTo>
                  <a:pt x="2095" y="240"/>
                  <a:pt x="2113" y="173"/>
                  <a:pt x="2167" y="137"/>
                </a:cubicBezTo>
                <a:cubicBezTo>
                  <a:pt x="2193" y="98"/>
                  <a:pt x="2218" y="66"/>
                  <a:pt x="2264" y="54"/>
                </a:cubicBezTo>
                <a:cubicBezTo>
                  <a:pt x="2274" y="47"/>
                  <a:pt x="2283" y="19"/>
                  <a:pt x="2271" y="19"/>
                </a:cubicBezTo>
                <a:cubicBezTo>
                  <a:pt x="1725" y="10"/>
                  <a:pt x="1180" y="14"/>
                  <a:pt x="634" y="12"/>
                </a:cubicBezTo>
                <a:cubicBezTo>
                  <a:pt x="421" y="0"/>
                  <a:pt x="241" y="1"/>
                  <a:pt x="16" y="5"/>
                </a:cubicBezTo>
                <a:cubicBezTo>
                  <a:pt x="11" y="271"/>
                  <a:pt x="0" y="436"/>
                  <a:pt x="9" y="692"/>
                </a:cubicBezTo>
                <a:cubicBezTo>
                  <a:pt x="11" y="751"/>
                  <a:pt x="50" y="1025"/>
                  <a:pt x="9" y="1025"/>
                </a:cubicBezTo>
                <a:close/>
              </a:path>
            </a:pathLst>
          </a:custGeom>
          <a:solidFill>
            <a:srgbClr val="33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52" name="AutoShape 120"/>
          <p:cNvSpPr>
            <a:spLocks noChangeArrowheads="1"/>
          </p:cNvSpPr>
          <p:nvPr/>
        </p:nvSpPr>
        <p:spPr bwMode="auto">
          <a:xfrm>
            <a:off x="323850" y="2349500"/>
            <a:ext cx="71438" cy="2663825"/>
          </a:xfrm>
          <a:prstGeom prst="upArrow">
            <a:avLst>
              <a:gd name="adj1" fmla="val 50000"/>
              <a:gd name="adj2" fmla="val 932216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53" name="AutoShape 121"/>
          <p:cNvSpPr>
            <a:spLocks noChangeArrowheads="1"/>
          </p:cNvSpPr>
          <p:nvPr/>
        </p:nvSpPr>
        <p:spPr bwMode="auto">
          <a:xfrm>
            <a:off x="755650" y="2997200"/>
            <a:ext cx="71438" cy="1295400"/>
          </a:xfrm>
          <a:prstGeom prst="upArrow">
            <a:avLst>
              <a:gd name="adj1" fmla="val 50000"/>
              <a:gd name="adj2" fmla="val 45333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54" name="Text Box 122"/>
          <p:cNvSpPr txBox="1">
            <a:spLocks noChangeArrowheads="1"/>
          </p:cNvSpPr>
          <p:nvPr/>
        </p:nvSpPr>
        <p:spPr bwMode="auto">
          <a:xfrm>
            <a:off x="468313" y="4797425"/>
            <a:ext cx="172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Испарение</a:t>
            </a:r>
          </a:p>
        </p:txBody>
      </p:sp>
      <p:sp>
        <p:nvSpPr>
          <p:cNvPr id="44155" name="Text Box 123"/>
          <p:cNvSpPr txBox="1">
            <a:spLocks noChangeArrowheads="1"/>
          </p:cNvSpPr>
          <p:nvPr/>
        </p:nvSpPr>
        <p:spPr bwMode="auto">
          <a:xfrm>
            <a:off x="0" y="1773238"/>
            <a:ext cx="2555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Конденсация пара</a:t>
            </a:r>
          </a:p>
        </p:txBody>
      </p:sp>
      <p:sp>
        <p:nvSpPr>
          <p:cNvPr id="44156" name="Text Box 124"/>
          <p:cNvSpPr txBox="1">
            <a:spLocks noChangeArrowheads="1"/>
          </p:cNvSpPr>
          <p:nvPr/>
        </p:nvSpPr>
        <p:spPr bwMode="auto">
          <a:xfrm>
            <a:off x="2700338" y="2420938"/>
            <a:ext cx="1008062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Осадки –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дождь</a:t>
            </a:r>
          </a:p>
        </p:txBody>
      </p:sp>
      <p:sp>
        <p:nvSpPr>
          <p:cNvPr id="44157" name="Text Box 125"/>
          <p:cNvSpPr txBox="1">
            <a:spLocks noChangeArrowheads="1"/>
          </p:cNvSpPr>
          <p:nvPr/>
        </p:nvSpPr>
        <p:spPr bwMode="auto">
          <a:xfrm>
            <a:off x="7740650" y="404813"/>
            <a:ext cx="1223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Осадки –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снег</a:t>
            </a:r>
          </a:p>
        </p:txBody>
      </p:sp>
      <p:sp>
        <p:nvSpPr>
          <p:cNvPr id="44158" name="Text Box 126"/>
          <p:cNvSpPr txBox="1">
            <a:spLocks noChangeArrowheads="1"/>
          </p:cNvSpPr>
          <p:nvPr/>
        </p:nvSpPr>
        <p:spPr bwMode="auto">
          <a:xfrm>
            <a:off x="3851275" y="692150"/>
            <a:ext cx="865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Ветер</a:t>
            </a:r>
          </a:p>
        </p:txBody>
      </p:sp>
      <p:sp>
        <p:nvSpPr>
          <p:cNvPr id="44159" name="Text Box 127"/>
          <p:cNvSpPr txBox="1">
            <a:spLocks noChangeArrowheads="1"/>
          </p:cNvSpPr>
          <p:nvPr/>
        </p:nvSpPr>
        <p:spPr bwMode="auto">
          <a:xfrm>
            <a:off x="503238" y="6165850"/>
            <a:ext cx="8640762" cy="457200"/>
          </a:xfrm>
          <a:prstGeom prst="rect">
            <a:avLst/>
          </a:prstGeom>
          <a:gradFill rotWithShape="1">
            <a:gsLst>
              <a:gs pos="0">
                <a:srgbClr val="DDDDDD">
                  <a:alpha val="64998"/>
                </a:srgbClr>
              </a:gs>
              <a:gs pos="100000">
                <a:srgbClr val="666666">
                  <a:alpha val="24001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smtClean="0">
                <a:solidFill>
                  <a:srgbClr val="000000"/>
                </a:solidFill>
              </a:rPr>
              <a:t>  Круговорот воды в природе – всемирный процесс</a:t>
            </a:r>
          </a:p>
        </p:txBody>
      </p:sp>
      <p:sp>
        <p:nvSpPr>
          <p:cNvPr id="44160" name="AutoShape 128"/>
          <p:cNvSpPr>
            <a:spLocks noChangeArrowheads="1"/>
          </p:cNvSpPr>
          <p:nvPr/>
        </p:nvSpPr>
        <p:spPr bwMode="auto">
          <a:xfrm>
            <a:off x="1187450" y="3429000"/>
            <a:ext cx="71438" cy="1295400"/>
          </a:xfrm>
          <a:prstGeom prst="upArrow">
            <a:avLst>
              <a:gd name="adj1" fmla="val 50000"/>
              <a:gd name="adj2" fmla="val 45333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1" name="AutoShape 129"/>
          <p:cNvSpPr>
            <a:spLocks noChangeArrowheads="1"/>
          </p:cNvSpPr>
          <p:nvPr/>
        </p:nvSpPr>
        <p:spPr bwMode="auto">
          <a:xfrm>
            <a:off x="2627313" y="3716338"/>
            <a:ext cx="73025" cy="1368425"/>
          </a:xfrm>
          <a:prstGeom prst="downArrow">
            <a:avLst>
              <a:gd name="adj1" fmla="val 50000"/>
              <a:gd name="adj2" fmla="val 468478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2" name="AutoShape 130"/>
          <p:cNvSpPr>
            <a:spLocks noChangeArrowheads="1"/>
          </p:cNvSpPr>
          <p:nvPr/>
        </p:nvSpPr>
        <p:spPr bwMode="auto">
          <a:xfrm>
            <a:off x="2268538" y="3860800"/>
            <a:ext cx="73025" cy="1368425"/>
          </a:xfrm>
          <a:prstGeom prst="downArrow">
            <a:avLst>
              <a:gd name="adj1" fmla="val 50000"/>
              <a:gd name="adj2" fmla="val 468478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3" name="AutoShape 131"/>
          <p:cNvSpPr>
            <a:spLocks noChangeArrowheads="1"/>
          </p:cNvSpPr>
          <p:nvPr/>
        </p:nvSpPr>
        <p:spPr bwMode="auto">
          <a:xfrm>
            <a:off x="4643438" y="3716338"/>
            <a:ext cx="73025" cy="1944687"/>
          </a:xfrm>
          <a:prstGeom prst="downArrow">
            <a:avLst>
              <a:gd name="adj1" fmla="val 50000"/>
              <a:gd name="adj2" fmla="val 665761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4" name="AutoShape 132"/>
          <p:cNvSpPr>
            <a:spLocks noChangeArrowheads="1"/>
          </p:cNvSpPr>
          <p:nvPr/>
        </p:nvSpPr>
        <p:spPr bwMode="auto">
          <a:xfrm>
            <a:off x="5435600" y="3573463"/>
            <a:ext cx="73025" cy="1511300"/>
          </a:xfrm>
          <a:prstGeom prst="downArrow">
            <a:avLst>
              <a:gd name="adj1" fmla="val 50000"/>
              <a:gd name="adj2" fmla="val 517391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5" name="AutoShape 133"/>
          <p:cNvSpPr>
            <a:spLocks noChangeArrowheads="1"/>
          </p:cNvSpPr>
          <p:nvPr/>
        </p:nvSpPr>
        <p:spPr bwMode="auto">
          <a:xfrm flipH="1">
            <a:off x="7164388" y="1484313"/>
            <a:ext cx="71437" cy="936625"/>
          </a:xfrm>
          <a:prstGeom prst="downArrow">
            <a:avLst>
              <a:gd name="adj1" fmla="val 50000"/>
              <a:gd name="adj2" fmla="val 32778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6" name="AutoShape 134"/>
          <p:cNvSpPr>
            <a:spLocks noChangeArrowheads="1"/>
          </p:cNvSpPr>
          <p:nvPr/>
        </p:nvSpPr>
        <p:spPr bwMode="auto">
          <a:xfrm>
            <a:off x="7667625" y="1412875"/>
            <a:ext cx="73025" cy="503238"/>
          </a:xfrm>
          <a:prstGeom prst="downArrow">
            <a:avLst>
              <a:gd name="adj1" fmla="val 50000"/>
              <a:gd name="adj2" fmla="val 172283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7" name="AutoShape 135"/>
          <p:cNvSpPr>
            <a:spLocks noChangeArrowheads="1"/>
          </p:cNvSpPr>
          <p:nvPr/>
        </p:nvSpPr>
        <p:spPr bwMode="auto">
          <a:xfrm>
            <a:off x="6732588" y="5373688"/>
            <a:ext cx="2159000" cy="287337"/>
          </a:xfrm>
          <a:prstGeom prst="wedgeRoundRectCallout">
            <a:avLst>
              <a:gd name="adj1" fmla="val -52796"/>
              <a:gd name="adj2" fmla="val -217403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44168" name="Arc 136"/>
          <p:cNvSpPr>
            <a:spLocks/>
          </p:cNvSpPr>
          <p:nvPr/>
        </p:nvSpPr>
        <p:spPr bwMode="auto">
          <a:xfrm flipV="1">
            <a:off x="3276600" y="2997200"/>
            <a:ext cx="4608513" cy="2808288"/>
          </a:xfrm>
          <a:custGeom>
            <a:avLst/>
            <a:gdLst>
              <a:gd name="T0" fmla="*/ 0 w 21600"/>
              <a:gd name="T1" fmla="*/ 0 h 21600"/>
              <a:gd name="T2" fmla="*/ 983258892 w 21600"/>
              <a:gd name="T3" fmla="*/ 365114884 h 21600"/>
              <a:gd name="T4" fmla="*/ 0 w 21600"/>
              <a:gd name="T5" fmla="*/ 36511488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69" name="Text Box 137"/>
          <p:cNvSpPr txBox="1">
            <a:spLocks noChangeArrowheads="1"/>
          </p:cNvSpPr>
          <p:nvPr/>
        </p:nvSpPr>
        <p:spPr bwMode="auto">
          <a:xfrm>
            <a:off x="6948488" y="5373688"/>
            <a:ext cx="1871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Подземные воды</a:t>
            </a:r>
          </a:p>
        </p:txBody>
      </p:sp>
      <p:sp>
        <p:nvSpPr>
          <p:cNvPr id="44170" name="Freeform 138"/>
          <p:cNvSpPr>
            <a:spLocks/>
          </p:cNvSpPr>
          <p:nvPr/>
        </p:nvSpPr>
        <p:spPr bwMode="auto">
          <a:xfrm>
            <a:off x="4427538" y="4292600"/>
            <a:ext cx="2246312" cy="777875"/>
          </a:xfrm>
          <a:custGeom>
            <a:avLst/>
            <a:gdLst>
              <a:gd name="T0" fmla="*/ 0 w 1415"/>
              <a:gd name="T1" fmla="*/ 777875 h 490"/>
              <a:gd name="T2" fmla="*/ 196850 w 1415"/>
              <a:gd name="T3" fmla="*/ 657225 h 490"/>
              <a:gd name="T4" fmla="*/ 307975 w 1415"/>
              <a:gd name="T5" fmla="*/ 623888 h 490"/>
              <a:gd name="T6" fmla="*/ 539750 w 1415"/>
              <a:gd name="T7" fmla="*/ 546100 h 490"/>
              <a:gd name="T8" fmla="*/ 736600 w 1415"/>
              <a:gd name="T9" fmla="*/ 534988 h 490"/>
              <a:gd name="T10" fmla="*/ 914400 w 1415"/>
              <a:gd name="T11" fmla="*/ 503238 h 490"/>
              <a:gd name="T12" fmla="*/ 1320800 w 1415"/>
              <a:gd name="T13" fmla="*/ 469900 h 490"/>
              <a:gd name="T14" fmla="*/ 1387475 w 1415"/>
              <a:gd name="T15" fmla="*/ 425450 h 490"/>
              <a:gd name="T16" fmla="*/ 1497012 w 1415"/>
              <a:gd name="T17" fmla="*/ 414338 h 490"/>
              <a:gd name="T18" fmla="*/ 1552575 w 1415"/>
              <a:gd name="T19" fmla="*/ 381000 h 490"/>
              <a:gd name="T20" fmla="*/ 1619250 w 1415"/>
              <a:gd name="T21" fmla="*/ 282575 h 490"/>
              <a:gd name="T22" fmla="*/ 1806575 w 1415"/>
              <a:gd name="T23" fmla="*/ 215900 h 490"/>
              <a:gd name="T24" fmla="*/ 1838325 w 1415"/>
              <a:gd name="T25" fmla="*/ 193675 h 490"/>
              <a:gd name="T26" fmla="*/ 2047875 w 1415"/>
              <a:gd name="T27" fmla="*/ 182563 h 490"/>
              <a:gd name="T28" fmla="*/ 2092325 w 1415"/>
              <a:gd name="T29" fmla="*/ 171450 h 490"/>
              <a:gd name="T30" fmla="*/ 2125662 w 1415"/>
              <a:gd name="T31" fmla="*/ 106363 h 490"/>
              <a:gd name="T32" fmla="*/ 2201862 w 1415"/>
              <a:gd name="T33" fmla="*/ 50800 h 4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415"/>
              <a:gd name="T52" fmla="*/ 0 h 490"/>
              <a:gd name="T53" fmla="*/ 1415 w 1415"/>
              <a:gd name="T54" fmla="*/ 490 h 4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415" h="490">
                <a:moveTo>
                  <a:pt x="0" y="490"/>
                </a:moveTo>
                <a:cubicBezTo>
                  <a:pt x="53" y="479"/>
                  <a:pt x="82" y="443"/>
                  <a:pt x="124" y="414"/>
                </a:cubicBezTo>
                <a:cubicBezTo>
                  <a:pt x="142" y="402"/>
                  <a:pt x="173" y="400"/>
                  <a:pt x="194" y="393"/>
                </a:cubicBezTo>
                <a:cubicBezTo>
                  <a:pt x="259" y="326"/>
                  <a:pt x="216" y="352"/>
                  <a:pt x="340" y="344"/>
                </a:cubicBezTo>
                <a:cubicBezTo>
                  <a:pt x="381" y="341"/>
                  <a:pt x="423" y="339"/>
                  <a:pt x="464" y="337"/>
                </a:cubicBezTo>
                <a:cubicBezTo>
                  <a:pt x="500" y="325"/>
                  <a:pt x="576" y="317"/>
                  <a:pt x="576" y="317"/>
                </a:cubicBezTo>
                <a:cubicBezTo>
                  <a:pt x="665" y="255"/>
                  <a:pt x="547" y="332"/>
                  <a:pt x="832" y="296"/>
                </a:cubicBezTo>
                <a:cubicBezTo>
                  <a:pt x="849" y="294"/>
                  <a:pt x="857" y="270"/>
                  <a:pt x="874" y="268"/>
                </a:cubicBezTo>
                <a:cubicBezTo>
                  <a:pt x="897" y="266"/>
                  <a:pt x="920" y="263"/>
                  <a:pt x="943" y="261"/>
                </a:cubicBezTo>
                <a:cubicBezTo>
                  <a:pt x="955" y="254"/>
                  <a:pt x="968" y="250"/>
                  <a:pt x="978" y="240"/>
                </a:cubicBezTo>
                <a:cubicBezTo>
                  <a:pt x="996" y="222"/>
                  <a:pt x="996" y="186"/>
                  <a:pt x="1020" y="178"/>
                </a:cubicBezTo>
                <a:cubicBezTo>
                  <a:pt x="1058" y="165"/>
                  <a:pt x="1102" y="155"/>
                  <a:pt x="1138" y="136"/>
                </a:cubicBezTo>
                <a:cubicBezTo>
                  <a:pt x="1145" y="132"/>
                  <a:pt x="1150" y="123"/>
                  <a:pt x="1158" y="122"/>
                </a:cubicBezTo>
                <a:cubicBezTo>
                  <a:pt x="1202" y="116"/>
                  <a:pt x="1246" y="117"/>
                  <a:pt x="1290" y="115"/>
                </a:cubicBezTo>
                <a:cubicBezTo>
                  <a:pt x="1299" y="113"/>
                  <a:pt x="1310" y="114"/>
                  <a:pt x="1318" y="108"/>
                </a:cubicBezTo>
                <a:cubicBezTo>
                  <a:pt x="1330" y="99"/>
                  <a:pt x="1327" y="77"/>
                  <a:pt x="1339" y="67"/>
                </a:cubicBezTo>
                <a:cubicBezTo>
                  <a:pt x="1415" y="0"/>
                  <a:pt x="1364" y="59"/>
                  <a:pt x="1387" y="32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71" name="AutoShape 139"/>
          <p:cNvSpPr>
            <a:spLocks noChangeArrowheads="1"/>
          </p:cNvSpPr>
          <p:nvPr/>
        </p:nvSpPr>
        <p:spPr bwMode="auto">
          <a:xfrm>
            <a:off x="4284663" y="4941888"/>
            <a:ext cx="215900" cy="265112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10304" name="AutoShape 140"/>
          <p:cNvSpPr>
            <a:spLocks noChangeArrowheads="1"/>
          </p:cNvSpPr>
          <p:nvPr/>
        </p:nvSpPr>
        <p:spPr bwMode="auto">
          <a:xfrm>
            <a:off x="3059113" y="4581525"/>
            <a:ext cx="1296987" cy="215900"/>
          </a:xfrm>
          <a:prstGeom prst="wedgeRoundRectCallout">
            <a:avLst>
              <a:gd name="adj1" fmla="val 42412"/>
              <a:gd name="adj2" fmla="val 150736"/>
              <a:gd name="adj3" fmla="val 16667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44173" name="AutoShape 141"/>
          <p:cNvSpPr>
            <a:spLocks noChangeArrowheads="1"/>
          </p:cNvSpPr>
          <p:nvPr/>
        </p:nvSpPr>
        <p:spPr bwMode="auto">
          <a:xfrm>
            <a:off x="6877050" y="4005263"/>
            <a:ext cx="1800225" cy="288925"/>
          </a:xfrm>
          <a:prstGeom prst="wedgeRoundRectCallout">
            <a:avLst>
              <a:gd name="adj1" fmla="val -99296"/>
              <a:gd name="adj2" fmla="val 1807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44174" name="Text Box 142"/>
          <p:cNvSpPr txBox="1">
            <a:spLocks noChangeArrowheads="1"/>
          </p:cNvSpPr>
          <p:nvPr/>
        </p:nvSpPr>
        <p:spPr bwMode="auto">
          <a:xfrm>
            <a:off x="6877050" y="4005263"/>
            <a:ext cx="1873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Грунтовые воды</a:t>
            </a:r>
          </a:p>
        </p:txBody>
      </p:sp>
      <p:sp>
        <p:nvSpPr>
          <p:cNvPr id="44175" name="Text Box 143"/>
          <p:cNvSpPr txBox="1">
            <a:spLocks noChangeArrowheads="1"/>
          </p:cNvSpPr>
          <p:nvPr/>
        </p:nvSpPr>
        <p:spPr bwMode="auto">
          <a:xfrm>
            <a:off x="7885113" y="1989138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Ледники</a:t>
            </a:r>
          </a:p>
        </p:txBody>
      </p:sp>
      <p:sp>
        <p:nvSpPr>
          <p:cNvPr id="44176" name="Text Box 144"/>
          <p:cNvSpPr txBox="1">
            <a:spLocks noChangeArrowheads="1"/>
          </p:cNvSpPr>
          <p:nvPr/>
        </p:nvSpPr>
        <p:spPr bwMode="auto">
          <a:xfrm>
            <a:off x="3708400" y="4652963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Родник</a:t>
            </a:r>
          </a:p>
        </p:txBody>
      </p:sp>
      <p:sp>
        <p:nvSpPr>
          <p:cNvPr id="10309" name="Rectangle 145"/>
          <p:cNvSpPr>
            <a:spLocks noChangeArrowheads="1"/>
          </p:cNvSpPr>
          <p:nvPr/>
        </p:nvSpPr>
        <p:spPr bwMode="auto">
          <a:xfrm>
            <a:off x="8783638" y="3213100"/>
            <a:ext cx="360362" cy="364490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78" name="Text Box 146"/>
          <p:cNvSpPr txBox="1">
            <a:spLocks noChangeArrowheads="1"/>
          </p:cNvSpPr>
          <p:nvPr/>
        </p:nvSpPr>
        <p:spPr bwMode="auto">
          <a:xfrm>
            <a:off x="5795963" y="3860800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Реки</a:t>
            </a:r>
          </a:p>
        </p:txBody>
      </p:sp>
      <p:sp>
        <p:nvSpPr>
          <p:cNvPr id="44179" name="Line 147"/>
          <p:cNvSpPr>
            <a:spLocks noChangeShapeType="1"/>
          </p:cNvSpPr>
          <p:nvPr/>
        </p:nvSpPr>
        <p:spPr bwMode="auto">
          <a:xfrm flipH="1">
            <a:off x="5364163" y="5300663"/>
            <a:ext cx="1008062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80" name="Line 148"/>
          <p:cNvSpPr>
            <a:spLocks noChangeShapeType="1"/>
          </p:cNvSpPr>
          <p:nvPr/>
        </p:nvSpPr>
        <p:spPr bwMode="auto">
          <a:xfrm flipH="1">
            <a:off x="5580063" y="4292600"/>
            <a:ext cx="576262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81" name="Line 149"/>
          <p:cNvSpPr>
            <a:spLocks noChangeShapeType="1"/>
          </p:cNvSpPr>
          <p:nvPr/>
        </p:nvSpPr>
        <p:spPr bwMode="auto">
          <a:xfrm flipH="1">
            <a:off x="4787900" y="4868863"/>
            <a:ext cx="64770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82" name="Line 150"/>
          <p:cNvSpPr>
            <a:spLocks noChangeShapeType="1"/>
          </p:cNvSpPr>
          <p:nvPr/>
        </p:nvSpPr>
        <p:spPr bwMode="auto">
          <a:xfrm flipH="1">
            <a:off x="6877050" y="2852738"/>
            <a:ext cx="358775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83" name="AutoShape 151"/>
          <p:cNvSpPr>
            <a:spLocks noChangeArrowheads="1"/>
          </p:cNvSpPr>
          <p:nvPr/>
        </p:nvSpPr>
        <p:spPr bwMode="auto">
          <a:xfrm flipH="1">
            <a:off x="5003800" y="3573463"/>
            <a:ext cx="73025" cy="936625"/>
          </a:xfrm>
          <a:prstGeom prst="upArrow">
            <a:avLst>
              <a:gd name="adj1" fmla="val 50000"/>
              <a:gd name="adj2" fmla="val 320652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84" name="AutoShape 152"/>
          <p:cNvSpPr>
            <a:spLocks noChangeArrowheads="1"/>
          </p:cNvSpPr>
          <p:nvPr/>
        </p:nvSpPr>
        <p:spPr bwMode="auto">
          <a:xfrm flipH="1">
            <a:off x="5724525" y="3357563"/>
            <a:ext cx="73025" cy="936625"/>
          </a:xfrm>
          <a:prstGeom prst="upArrow">
            <a:avLst>
              <a:gd name="adj1" fmla="val 50000"/>
              <a:gd name="adj2" fmla="val 320652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44185" name="Line 153"/>
          <p:cNvSpPr>
            <a:spLocks noChangeShapeType="1"/>
          </p:cNvSpPr>
          <p:nvPr/>
        </p:nvSpPr>
        <p:spPr bwMode="auto">
          <a:xfrm flipH="1" flipV="1">
            <a:off x="684213" y="115888"/>
            <a:ext cx="71437" cy="1444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000000"/>
              </a:solidFill>
            </a:endParaRPr>
          </a:p>
        </p:txBody>
      </p:sp>
      <p:sp>
        <p:nvSpPr>
          <p:cNvPr id="10318" name="Text Box 158"/>
          <p:cNvSpPr txBox="1">
            <a:spLocks noChangeArrowheads="1"/>
          </p:cNvSpPr>
          <p:nvPr/>
        </p:nvSpPr>
        <p:spPr bwMode="auto">
          <a:xfrm>
            <a:off x="971550" y="5373688"/>
            <a:ext cx="1655763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800" i="1" smtClean="0">
                <a:solidFill>
                  <a:srgbClr val="DDDDDD"/>
                </a:solidFill>
              </a:rPr>
              <a:t>Океан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1800" smtClean="0">
              <a:solidFill>
                <a:srgbClr val="000000"/>
              </a:solidFill>
            </a:endParaRPr>
          </a:p>
        </p:txBody>
      </p:sp>
      <p:sp>
        <p:nvSpPr>
          <p:cNvPr id="10319" name="Text Box 159"/>
          <p:cNvSpPr txBox="1">
            <a:spLocks noChangeArrowheads="1"/>
          </p:cNvSpPr>
          <p:nvPr/>
        </p:nvSpPr>
        <p:spPr bwMode="auto">
          <a:xfrm>
            <a:off x="8101013" y="4581525"/>
            <a:ext cx="104298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800" smtClean="0">
                <a:solidFill>
                  <a:srgbClr val="DDDDDD"/>
                </a:solidFill>
              </a:rPr>
              <a:t>Суша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1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0238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4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4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4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0" fill="hold"/>
                                        <p:tgtEl>
                                          <p:spTgt spid="44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44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44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44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4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0" fill="hold"/>
                                        <p:tgtEl>
                                          <p:spTgt spid="44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44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44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44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0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0" fill="hold"/>
                                        <p:tgtEl>
                                          <p:spTgt spid="44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44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44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44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8" dur="1000"/>
                                        <p:tgtEl>
                                          <p:spTgt spid="4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5" dur="2000"/>
                                        <p:tgtEl>
                                          <p:spTgt spid="4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4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2000"/>
                                        <p:tgtEl>
                                          <p:spTgt spid="4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2000"/>
                                        <p:tgtEl>
                                          <p:spTgt spid="4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1000"/>
                                        <p:tgtEl>
                                          <p:spTgt spid="4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1000"/>
                                        <p:tgtEl>
                                          <p:spTgt spid="4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0"/>
                                        <p:tgtEl>
                                          <p:spTgt spid="4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7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8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4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autoRev="1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6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9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0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7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5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6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50" autoRev="1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1000"/>
                                        <p:tgtEl>
                                          <p:spTgt spid="4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1000"/>
                                        <p:tgtEl>
                                          <p:spTgt spid="4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0"/>
                                        <p:tgtEl>
                                          <p:spTgt spid="4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44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44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4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4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1000"/>
                                        <p:tgtEl>
                                          <p:spTgt spid="4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0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44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44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44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44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1000"/>
                                        <p:tgtEl>
                                          <p:spTgt spid="4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3" dur="1000" fill="hold"/>
                                        <p:tgtEl>
                                          <p:spTgt spid="4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4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2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4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4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2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4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4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4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4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4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2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4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4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2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4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4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2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4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4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4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4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2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1000"/>
                                        <p:tgtEl>
                                          <p:spTgt spid="4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1000"/>
                                        <p:tgtEl>
                                          <p:spTgt spid="4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2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1000"/>
                                        <p:tgtEl>
                                          <p:spTgt spid="4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29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0" dur="2000"/>
                                        <p:tgtEl>
                                          <p:spTgt spid="4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3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1000"/>
                                        <p:tgtEl>
                                          <p:spTgt spid="4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4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0" dur="500"/>
                                        <p:tgtEl>
                                          <p:spTgt spid="4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3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3000"/>
                                        <p:tgtEl>
                                          <p:spTgt spid="4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7" dur="500"/>
                                        <p:tgtEl>
                                          <p:spTgt spid="4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1000"/>
                                        <p:tgtEl>
                                          <p:spTgt spid="4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" dur="1000"/>
                                        <p:tgtEl>
                                          <p:spTgt spid="4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3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32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9" dur="1000" fill="hold"/>
                                        <p:tgtEl>
                                          <p:spTgt spid="4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3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1000"/>
                                        <p:tgtEl>
                                          <p:spTgt spid="4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3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7" dur="3000"/>
                                        <p:tgtEl>
                                          <p:spTgt spid="4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0" dur="1000"/>
                                        <p:tgtEl>
                                          <p:spTgt spid="4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1000"/>
                                        <p:tgtEl>
                                          <p:spTgt spid="4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2000"/>
                                        <p:tgtEl>
                                          <p:spTgt spid="4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34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0" dur="3000"/>
                                        <p:tgtEl>
                                          <p:spTgt spid="4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5" grpId="1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144" grpId="0" animBg="1"/>
      <p:bldP spid="44145" grpId="0" animBg="1"/>
      <p:bldP spid="44146" grpId="0" animBg="1"/>
      <p:bldP spid="44146" grpId="1" animBg="1"/>
      <p:bldP spid="44146" grpId="2" animBg="1"/>
      <p:bldP spid="44147" grpId="0" animBg="1"/>
      <p:bldP spid="44147" grpId="1" animBg="1"/>
      <p:bldP spid="44147" grpId="2" animBg="1"/>
      <p:bldP spid="44152" grpId="0" animBg="1"/>
      <p:bldP spid="44152" grpId="1" animBg="1"/>
      <p:bldP spid="44153" grpId="0" animBg="1"/>
      <p:bldP spid="44153" grpId="1" animBg="1"/>
      <p:bldP spid="44155" grpId="0"/>
      <p:bldP spid="44156" grpId="0"/>
      <p:bldP spid="44157" grpId="0"/>
      <p:bldP spid="44158" grpId="0" build="allAtOnce"/>
      <p:bldP spid="44159" grpId="0" animBg="1"/>
      <p:bldP spid="44160" grpId="0" animBg="1"/>
      <p:bldP spid="44160" grpId="1" animBg="1"/>
      <p:bldP spid="44161" grpId="0" animBg="1"/>
      <p:bldP spid="44162" grpId="0" animBg="1"/>
      <p:bldP spid="44163" grpId="0" animBg="1"/>
      <p:bldP spid="44164" grpId="0" animBg="1"/>
      <p:bldP spid="44165" grpId="0" animBg="1"/>
      <p:bldP spid="44166" grpId="0" animBg="1"/>
      <p:bldP spid="44167" grpId="0" animBg="1"/>
      <p:bldP spid="44168" grpId="0" animBg="1"/>
      <p:bldP spid="44169" grpId="0"/>
      <p:bldP spid="44170" grpId="0" animBg="1"/>
      <p:bldP spid="44171" grpId="0" animBg="1"/>
      <p:bldP spid="44171" grpId="1" animBg="1"/>
      <p:bldP spid="44173" grpId="0" animBg="1"/>
      <p:bldP spid="44174" grpId="0"/>
      <p:bldP spid="44175" grpId="0"/>
      <p:bldP spid="44176" grpId="0"/>
      <p:bldP spid="44178" grpId="0"/>
      <p:bldP spid="44179" grpId="0" animBg="1"/>
      <p:bldP spid="44180" grpId="0" animBg="1"/>
      <p:bldP spid="44181" grpId="0" animBg="1"/>
      <p:bldP spid="44182" grpId="0" animBg="1"/>
      <p:bldP spid="44183" grpId="0" animBg="1"/>
      <p:bldP spid="44183" grpId="1" animBg="1"/>
      <p:bldP spid="44184" grpId="0" animBg="1"/>
      <p:bldP spid="44184" grpId="1" animBg="1"/>
      <p:bldP spid="441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60649"/>
            <a:ext cx="8579296" cy="2520280"/>
          </a:xfrm>
        </p:spPr>
        <p:txBody>
          <a:bodyPr/>
          <a:lstStyle/>
          <a:p>
            <a:pPr marL="457200" indent="-457200" algn="just" eaLnBrk="1" hangingPunct="1">
              <a:buFontTx/>
              <a:buAutoNum type="arabicPeriod"/>
              <a:defRPr/>
            </a:pP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Круговорот воды в природе  - один из основополагающих процессов на планете Земля.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Основными этапами круговорота воды в природе являются испарение, конденсация и осадки.</a:t>
            </a:r>
          </a:p>
          <a:p>
            <a:pPr eaLnBrk="1" hangingPunct="1">
              <a:buFontTx/>
              <a:buNone/>
              <a:defRPr/>
            </a:pPr>
            <a:endParaRPr lang="ru-RU" sz="2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sz="2000" dirty="0" smtClean="0"/>
          </a:p>
        </p:txBody>
      </p:sp>
      <p:pic>
        <p:nvPicPr>
          <p:cNvPr id="38916" name="Picture 7" descr="Рисунок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84" y="3429000"/>
            <a:ext cx="4377579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8" descr="Рисунок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429000"/>
            <a:ext cx="4213693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95995010"/>
      </p:ext>
    </p:extLst>
  </p:cSld>
  <p:clrMapOvr>
    <a:masterClrMapping/>
  </p:clrMapOvr>
  <p:transition advTm="293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182</Words>
  <Application>Microsoft Office PowerPoint</Application>
  <PresentationFormat>Экран (4:3)</PresentationFormat>
  <Paragraphs>51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Океан</vt:lpstr>
      <vt:lpstr>1_Тема Office</vt:lpstr>
      <vt:lpstr>2_Тема Office</vt:lpstr>
      <vt:lpstr>4_Оформление по умолчанию</vt:lpstr>
      <vt:lpstr>1_Оформление по умолчанию</vt:lpstr>
      <vt:lpstr>Слайд 1</vt:lpstr>
      <vt:lpstr>Слайд 2</vt:lpstr>
      <vt:lpstr>едорирп в ыдов торовогурк</vt:lpstr>
      <vt:lpstr>Круговорот воды в природе</vt:lpstr>
      <vt:lpstr>Слайд 5</vt:lpstr>
      <vt:lpstr>Слайд 6</vt:lpstr>
      <vt:lpstr> condense — уплотняю, сгущаю  переход вещества в жидкое или твёрдое состояние из газообразного.</vt:lpstr>
      <vt:lpstr>Слайд 8</vt:lpstr>
      <vt:lpstr>Слайд 9</vt:lpstr>
      <vt:lpstr>Выберите человечка по имени Капитошка, который выражает ваше настроение (грустное, весёлое, без эмоций) </vt:lpstr>
      <vt:lpstr>ИСПОЛЬЗОВАННЫЕ МАТЕРИАЛЫ </vt:lpstr>
    </vt:vector>
  </TitlesOfParts>
  <Company>shkola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60</cp:revision>
  <dcterms:created xsi:type="dcterms:W3CDTF">2004-01-13T02:22:46Z</dcterms:created>
  <dcterms:modified xsi:type="dcterms:W3CDTF">2012-12-21T18:26:05Z</dcterms:modified>
</cp:coreProperties>
</file>