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7F110B-471A-4B5B-A873-04C42D0D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0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D8D0E0-21BD-471C-8DEC-79D8235B5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4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F98F76-42E9-4247-B55C-390D371FC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3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947101-05AB-44B5-9D3D-C5D87145F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4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7610FA-096D-4116-8B25-CC8C776A3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1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BF7360-21D1-47AD-A0BC-CC5DD027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1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208CF-E6EF-4BA1-8FAE-3C0C09909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853E8D-59C1-46D5-9C42-4B6269E34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8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A4D1FB-2701-4F98-888B-7AF11533F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9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EC484-6544-43EC-ADE7-3DFCC5071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5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24E653-BF90-4B8A-83E4-233729EDC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9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D2BE6E-41D1-428A-BBBE-5E3EB6018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4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4119A2-70D9-457B-9349-1C1CB7F51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95823-F7EA-47E4-B97E-62BFE7BEC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48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28C3F8-1E60-483C-B8A7-45F7C2F4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173DB-206B-4AF1-A66D-F38599CA4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F7E983-B12E-491C-B5AD-661259F88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770FEF-541C-4F3B-8669-61CC0CFA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D5E72-186E-4052-9925-141697E81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FFBA15-7000-4BB1-90FA-DD50073C9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0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F946CB-A86E-4E16-9783-951C4789E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499D63-7FE5-45CD-8B7D-6CE48D445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66FF"/>
            </a:gs>
            <a:gs pos="50000">
              <a:srgbClr val="99CCFF"/>
            </a:gs>
            <a:gs pos="100000">
              <a:srgbClr val="99FF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8F86F-0CAE-48E9-B53E-A3933B5491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7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985BF-EE31-4CBE-BC69-40DB8CF908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«Моя семья»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52814"/>
            <a:ext cx="6694512" cy="46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6718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4535488" cy="201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А это Я!!!</a:t>
            </a:r>
          </a:p>
        </p:txBody>
      </p:sp>
    </p:spTree>
    <p:extLst>
      <p:ext uri="{BB962C8B-B14F-4D97-AF65-F5344CB8AC3E}">
        <p14:creationId xmlns:p14="http://schemas.microsoft.com/office/powerpoint/2010/main" val="37060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Традиции нашей семьи!</a:t>
            </a: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6765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32575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35290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6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476375" y="1412875"/>
            <a:ext cx="640556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Пусть наша жизнь течет рекою,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В пути не знающей преград!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И пусть над нашею семьею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Лишь три созвездия горят: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Одно созвездие - Любви.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Другое - Верности и Счастья,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А третье - просто Доброты.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Пусть над семьей они искрятся,</a:t>
            </a:r>
            <a:r>
              <a:rPr lang="ru-RU" sz="3200" b="1">
                <a:solidFill>
                  <a:srgbClr val="0000FF"/>
                </a:solidFill>
                <a:latin typeface="Brush Script MT" pitchFamily="66" charset="0"/>
              </a:rPr>
              <a:t/>
            </a:r>
            <a:br>
              <a:rPr lang="ru-RU" sz="3200" b="1">
                <a:solidFill>
                  <a:srgbClr val="0000FF"/>
                </a:solidFill>
                <a:latin typeface="Brush Script MT" pitchFamily="66" charset="0"/>
              </a:rPr>
            </a:br>
            <a:r>
              <a:rPr lang="ru-RU" sz="3200" b="1" i="1">
                <a:solidFill>
                  <a:srgbClr val="0000FF"/>
                </a:solidFill>
                <a:latin typeface="Brush Script MT" pitchFamily="66" charset="0"/>
              </a:rPr>
              <a:t>Чтобы исполнились мечты.</a:t>
            </a:r>
            <a:r>
              <a:rPr lang="ru-RU" sz="3200" b="1">
                <a:solidFill>
                  <a:srgbClr val="00CC00"/>
                </a:solidFill>
                <a:latin typeface="Brush Script MT" pitchFamily="66" charset="0"/>
              </a:rPr>
              <a:t> </a:t>
            </a:r>
          </a:p>
        </p:txBody>
      </p:sp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71913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Стихотворение о семье</a:t>
            </a:r>
          </a:p>
        </p:txBody>
      </p:sp>
    </p:spTree>
    <p:extLst>
      <p:ext uri="{BB962C8B-B14F-4D97-AF65-F5344CB8AC3E}">
        <p14:creationId xmlns:p14="http://schemas.microsoft.com/office/powerpoint/2010/main" val="11403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Семейные фотографии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7385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975" y="1052513"/>
            <a:ext cx="30829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3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Пословицы и поговорки  о семье</a:t>
            </a: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60325" y="1340768"/>
            <a:ext cx="8599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 по миру не рекой течет, а семьей живет.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семья вместе, так и душа на месте.</a:t>
            </a:r>
            <a:endParaRPr lang="ru-RU" sz="2400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родной семье и каша гуще.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крепка ладом.</a:t>
            </a:r>
            <a:endParaRPr lang="en-US" sz="24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что и клад, коли в семье лад.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сильна, когда над ней крыша одна.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дружной семье и в холод тепло.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семью, где лад, счастье дорогу не забывает.</a:t>
            </a:r>
            <a:endParaRPr lang="en-US" sz="2400" b="1" dirty="0">
              <a:solidFill>
                <a:srgbClr val="33339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Дерево держится корнями, а человек семьёй.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хорошей семье хорошие дети растут.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Семья в куче, не страшна и туча.</a:t>
            </a:r>
            <a:r>
              <a:rPr lang="ru-RU" sz="2400" b="1" dirty="0">
                <a:solidFill>
                  <a:srgbClr val="000000"/>
                </a:solidFill>
              </a:rPr>
              <a:t/>
            </a:r>
            <a:br>
              <a:rPr lang="ru-RU" sz="2400" b="1" dirty="0">
                <a:solidFill>
                  <a:srgbClr val="000000"/>
                </a:solidFill>
              </a:rPr>
            </a:br>
            <a:endParaRPr lang="ru-RU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P1060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424"/>
            <a:ext cx="9144000" cy="64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16632"/>
            <a:ext cx="7626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Рисунок «Моя семья»</a:t>
            </a:r>
            <a:endParaRPr lang="ru-RU" sz="5400" b="1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4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75957"/>
            <a:ext cx="7198568" cy="50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0392"/>
            <a:ext cx="4464496" cy="17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3.fsimg.ru/2/tlog_box/976/9762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424862" cy="652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9237" y="18864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kern="0" dirty="0">
                <a:solidFill>
                  <a:srgbClr val="000000"/>
                </a:solidFill>
              </a:rPr>
              <a:t>Проект «Моя семья»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713784"/>
            <a:ext cx="294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Подготовил: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00"/>
                </a:solidFill>
              </a:rPr>
              <a:t>Темняков</a:t>
            </a:r>
            <a:r>
              <a:rPr lang="ru-RU" b="1" dirty="0" smtClean="0">
                <a:solidFill>
                  <a:srgbClr val="000000"/>
                </a:solidFill>
              </a:rPr>
              <a:t> Денис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учащийся 1 «А» класса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7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 Введение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Герб семьи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Семейное древо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Семейные традиции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Стихотворение о семье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Фотографии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Пословицы о семье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«Моя семья»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1647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64389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539750" y="314325"/>
            <a:ext cx="8208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“Счастлив тот, кто счастлив у себя дома”.</a:t>
            </a:r>
            <a: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ru-RU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61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Наш семейный герб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952500"/>
            <a:ext cx="4283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5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6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568801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Arial"/>
              </a:rPr>
              <a:t>Генеалогическое древо</a:t>
            </a:r>
          </a:p>
        </p:txBody>
      </p:sp>
      <p:pic>
        <p:nvPicPr>
          <p:cNvPr id="20489" name="Picture 9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4"/>
          <p:cNvSpPr>
            <a:spLocks noChangeArrowheads="1" noChangeShapeType="1" noTextEdit="1"/>
          </p:cNvSpPr>
          <p:nvPr/>
        </p:nvSpPr>
        <p:spPr bwMode="auto">
          <a:xfrm>
            <a:off x="3924300" y="333375"/>
            <a:ext cx="5040313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a typeface="+mn-lt"/>
                <a:cs typeface="Arial"/>
              </a:rPr>
              <a:t>Мамочка родная,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a typeface="+mn-lt"/>
                <a:cs typeface="Arial"/>
              </a:rPr>
              <a:t> милая моя!</a:t>
            </a:r>
          </a:p>
        </p:txBody>
      </p:sp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3924300" y="3933825"/>
            <a:ext cx="5040313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Мама есть у всех на свете,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Без нее прожить нельзя.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Есть она у Кати, Пети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И, конечно, у меня!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600450" cy="5113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2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178300" cy="616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827088" y="1628775"/>
            <a:ext cx="32416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FF"/>
                </a:solidFill>
              </a:rPr>
              <a:t>Может он в футбол играть, 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книжку мне читать, 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суп мне разогреть,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мультик посмотреть,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поиграть он в шашки,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даже вымыть чашки,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рисовать машинки,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собирать картинки,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прокатить меня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Вместо быстрого коня.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Может рыбу он ловить,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Кран на кухне починить.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Для меня всегда герой –</a:t>
            </a:r>
            <a:br>
              <a:rPr lang="ru-RU">
                <a:solidFill>
                  <a:srgbClr val="0000FF"/>
                </a:solidFill>
              </a:rPr>
            </a:br>
            <a:r>
              <a:rPr lang="ru-RU">
                <a:solidFill>
                  <a:srgbClr val="0000FF"/>
                </a:solidFill>
              </a:rPr>
              <a:t>Самый лучший папа мой! </a:t>
            </a:r>
          </a:p>
        </p:txBody>
      </p:sp>
      <p:sp>
        <p:nvSpPr>
          <p:cNvPr id="22531" name="WordArt 13"/>
          <p:cNvSpPr>
            <a:spLocks noChangeArrowheads="1" noChangeShapeType="1" noTextEdit="1"/>
          </p:cNvSpPr>
          <p:nvPr/>
        </p:nvSpPr>
        <p:spPr bwMode="auto">
          <a:xfrm>
            <a:off x="900112" y="549275"/>
            <a:ext cx="3239839" cy="777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Мой </a:t>
            </a:r>
            <a:r>
              <a:rPr lang="ru-RU" sz="4400" b="1" kern="10" spc="-44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папа</a:t>
            </a:r>
            <a:endParaRPr lang="ru-RU" sz="4400" b="1" kern="10" spc="-4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48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500563" y="1268413"/>
            <a:ext cx="2711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3300"/>
                </a:solidFill>
              </a:rPr>
              <a:t>Есть сестрёнки разные,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Ты — одна такая: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Самая прекрасная,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Самая родная!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/>
            </a:r>
            <a:br>
              <a:rPr lang="ru-RU">
                <a:solidFill>
                  <a:srgbClr val="FF3300"/>
                </a:solidFill>
              </a:rPr>
            </a:br>
            <a:endParaRPr lang="ru-RU">
              <a:solidFill>
                <a:srgbClr val="FF3300"/>
              </a:solidFill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5508625" y="2492375"/>
            <a:ext cx="331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3300"/>
                </a:solidFill>
              </a:rPr>
              <a:t>Ты — умница, красавица,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Приветлива, добра,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Мне очень-очень нравится,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Что ты — моя сестра!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И от тебя не утаю:</a:t>
            </a:r>
            <a:br>
              <a:rPr lang="ru-RU">
                <a:solidFill>
                  <a:srgbClr val="FF3300"/>
                </a:solidFill>
              </a:rPr>
            </a:br>
            <a:r>
              <a:rPr lang="ru-RU">
                <a:solidFill>
                  <a:srgbClr val="FF3300"/>
                </a:solidFill>
              </a:rPr>
              <a:t>Я больше всех тебя люблю! 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829050" cy="547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49434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Моя сестрёнка Юля</a:t>
            </a:r>
          </a:p>
        </p:txBody>
      </p:sp>
    </p:spTree>
    <p:extLst>
      <p:ext uri="{BB962C8B-B14F-4D97-AF65-F5344CB8AC3E}">
        <p14:creationId xmlns:p14="http://schemas.microsoft.com/office/powerpoint/2010/main" val="940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Текстура</vt:lpstr>
      <vt:lpstr>2_Оформление по умолчанию</vt:lpstr>
      <vt:lpstr>Проект «Моя семья»</vt:lpstr>
      <vt:lpstr>Презентация PowerPoint</vt:lpstr>
      <vt:lpstr>План</vt:lpstr>
      <vt:lpstr>Презентация PowerPoint</vt:lpstr>
      <vt:lpstr>Наш семейный герб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Традиции нашей семьи!</vt:lpstr>
      <vt:lpstr>Презентация PowerPoint</vt:lpstr>
      <vt:lpstr>Семейные фотографии</vt:lpstr>
      <vt:lpstr>Пословицы и поговорки  о семье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 живёт семья»</dc:title>
  <dc:creator>ASUS</dc:creator>
  <cp:lastModifiedBy>ASUS</cp:lastModifiedBy>
  <cp:revision>3</cp:revision>
  <dcterms:created xsi:type="dcterms:W3CDTF">2013-04-01T13:50:55Z</dcterms:created>
  <dcterms:modified xsi:type="dcterms:W3CDTF">2013-04-01T13:54:33Z</dcterms:modified>
</cp:coreProperties>
</file>