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8" r:id="rId13"/>
    <p:sldId id="269" r:id="rId14"/>
    <p:sldId id="271" r:id="rId15"/>
    <p:sldId id="273" r:id="rId16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099EC-4FB4-4AE3-9080-7CCB0DA81AA2}" type="datetimeFigureOut">
              <a:rPr lang="ru-RU" smtClean="0"/>
              <a:t>30.03.2013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D911B-3431-4363-8446-4E860D4CC9A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5AE65-990C-4772-AEAF-B4E2944A09E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5242-73BB-4A39-9BEA-4483725EC0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7600-D3A0-404E-BACB-85120DDCA44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0ED812-8F8E-412C-8BA4-2768C9258EF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B592C-74AC-4558-8E33-4167622C0D8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F8D22-441A-4ABC-8E1B-C109D8323EB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D774F-6AE9-472C-AC65-809DBF6A0B2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C8E0-CF96-4C4F-A291-DB693336488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63510-B3AA-4F93-9364-4D6E2095B81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04B-274F-4CEF-B912-CC288E6A187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9388B-053F-4E7F-8961-926A515732E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51A04-3BB9-4425-9102-2E29F804713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A9353-8B82-4C7F-B83E-E3A0F680B97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4D078-7720-49E6-9F5C-9A2EF5F9596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B72A-C102-41F0-AC3C-EDF55E3C478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E94517-E3C4-42BB-8647-36EF2BB2EEB8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738" y="3420534"/>
            <a:ext cx="5829300" cy="1960033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Проект 4 В класса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Моя семья. Семейные ценности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7281" y="6877051"/>
            <a:ext cx="4800600" cy="105621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Учитель </a:t>
            </a:r>
            <a:r>
              <a:rPr lang="ru-RU" dirty="0" err="1" smtClean="0">
                <a:solidFill>
                  <a:schemeClr val="bg1"/>
                </a:solidFill>
              </a:rPr>
              <a:t>Вялова</a:t>
            </a:r>
            <a:r>
              <a:rPr lang="ru-RU" dirty="0" smtClean="0">
                <a:solidFill>
                  <a:schemeClr val="bg1"/>
                </a:solidFill>
              </a:rPr>
              <a:t> Светлана Николаевна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Выводы по первой главе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Проведя опрос о истории возникновения семьи, о семейных ценностях, традициях, мы пришли к выводу, что многие ребята не знают никакой информации о своих близких родственниках, о ценностях и традициях, которые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сохраняются  в дне сегодняшнем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их семьях.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Пословицы и поговорки о семье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Вся семья вместе, так и душа на месте.</a:t>
            </a:r>
          </a:p>
          <a:p>
            <a:r>
              <a:rPr lang="ru-RU"/>
              <a:t>На что и клад, коли в семье лад.</a:t>
            </a:r>
          </a:p>
          <a:p>
            <a:r>
              <a:rPr lang="ru-RU"/>
              <a:t>Дружная семья гору свернёт.</a:t>
            </a:r>
          </a:p>
          <a:p>
            <a:r>
              <a:rPr lang="ru-RU"/>
              <a:t>Самое лучшее наследство – воспитанность.</a:t>
            </a:r>
          </a:p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66" y="635000"/>
            <a:ext cx="6172200" cy="10329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Народные семейные традиции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всей семьей в родительском доме в праздники, а также отмечать семейные праздники;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вместе петь и играть на музыкальных инструментах;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Приглашать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гостей и собирать застолье;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хранить семейные фотографии;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вещи, принадлежавшие родственникам, как предметы старины и как память о родных и близких.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Издревле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Руси существовала традиция: представители одной семьи занимались одним видом деятельности. Так рождались династии гончаров, военных, строителей,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Высказывания великих людей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Если собираетесь кого – </a:t>
            </a:r>
            <a:r>
              <a:rPr lang="ru-RU" sz="2400" dirty="0" err="1"/>
              <a:t>нибудь</a:t>
            </a:r>
            <a:r>
              <a:rPr lang="ru-RU" sz="2400" dirty="0"/>
              <a:t> полюбить, научитесь сначала прощать.</a:t>
            </a:r>
          </a:p>
          <a:p>
            <a:pPr algn="r">
              <a:lnSpc>
                <a:spcPct val="80000"/>
              </a:lnSpc>
            </a:pPr>
            <a:r>
              <a:rPr lang="ru-RU" sz="2400" dirty="0"/>
              <a:t>А.В.Вампилов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Любовь к родителям – основа всех добродетелей.</a:t>
            </a:r>
          </a:p>
          <a:p>
            <a:pPr algn="r">
              <a:lnSpc>
                <a:spcPct val="80000"/>
              </a:lnSpc>
            </a:pPr>
            <a:r>
              <a:rPr lang="ru-RU" sz="2400" dirty="0"/>
              <a:t>Цицерон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Любить – значит желать другому того, что считаешь за благо, и желать притом не ради себя, но ради того, кого любишь, и стараться по возможности доставить ему это благо.</a:t>
            </a:r>
          </a:p>
          <a:p>
            <a:pPr algn="r">
              <a:lnSpc>
                <a:spcPct val="80000"/>
              </a:lnSpc>
            </a:pPr>
            <a:r>
              <a:rPr lang="ru-RU" sz="2400" dirty="0" smtClean="0"/>
              <a:t>Аристотель</a:t>
            </a:r>
          </a:p>
          <a:p>
            <a:pPr algn="r"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.Залог семейного счастья в доброте, откровенности, отзывчивости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r>
              <a:rPr lang="ru-RU" sz="2400" dirty="0" smtClean="0"/>
              <a:t>Не бойтесь дарить согревающих слов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И добрые делать дела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 </a:t>
            </a: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7" y="251884"/>
            <a:ext cx="1403747" cy="249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772" y="6299201"/>
            <a:ext cx="1690688" cy="251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486833"/>
            <a:ext cx="61722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>
                <a:solidFill>
                  <a:srgbClr val="BA6F2A"/>
                </a:solidFill>
              </a:rPr>
              <a:t/>
            </a:r>
            <a:br>
              <a:rPr lang="ru-RU" sz="4800" b="1" dirty="0">
                <a:solidFill>
                  <a:srgbClr val="BA6F2A"/>
                </a:solidFill>
              </a:rPr>
            </a:br>
            <a:r>
              <a:rPr lang="ru-RU" sz="4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Нравственные </a:t>
            </a:r>
            <a:r>
              <a:rPr lang="ru-RU" sz="48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заповеди </a:t>
            </a:r>
            <a:r>
              <a:rPr lang="ru-RU" sz="48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hi-IN" sz="4800" b="1" dirty="0">
                <a:solidFill>
                  <a:srgbClr val="FFFF99"/>
                </a:solidFill>
                <a:latin typeface="Times New Roman" pitchFamily="18" charset="0"/>
              </a:rPr>
              <a:t/>
            </a:r>
            <a:br>
              <a:rPr lang="hi-IN" sz="4800" b="1" dirty="0">
                <a:solidFill>
                  <a:srgbClr val="FFFF99"/>
                </a:solidFill>
                <a:latin typeface="Times New Roman" pitchFamily="18" charset="0"/>
              </a:rPr>
            </a:br>
            <a:endParaRPr lang="ru-RU" sz="48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3" y="2834218"/>
            <a:ext cx="6326981" cy="625051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Для себя жить – тлеть, для семьи – гореть, а для народа – светить.</a:t>
            </a:r>
            <a:endParaRPr lang="hi-IN" dirty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Mangal" charset="0"/>
            </a:endParaRPr>
          </a:p>
          <a:p>
            <a:pPr eaLnBrk="1" hangingPunct="1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Когда семья вместе, так и душа на месте.</a:t>
            </a:r>
            <a:endParaRPr lang="hi-IN" dirty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Mangal" charset="0"/>
            </a:endParaRPr>
          </a:p>
          <a:p>
            <a:pPr eaLnBrk="1" hangingPunct="1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Счастлив тот, кто у себя дома.</a:t>
            </a:r>
          </a:p>
          <a:p>
            <a:pPr eaLnBrk="1" hangingPunct="1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нужен и клад, коли в семье лад. </a:t>
            </a:r>
            <a:endParaRPr lang="hi-IN" dirty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Mangal" charset="0"/>
            </a:endParaRPr>
          </a:p>
          <a:p>
            <a:pPr eaLnBrk="1" hangingPunct="1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Согласную семью и горе не берет.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296466" y="4091517"/>
            <a:ext cx="6172200" cy="1524000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rgbClr val="000000"/>
                </a:solidFill>
              </a:rPr>
              <a:t/>
            </a:r>
            <a:br>
              <a:rPr lang="ru-RU" sz="2800" smtClean="0">
                <a:solidFill>
                  <a:srgbClr val="000000"/>
                </a:solidFill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Свято храни честь своей семьи.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Люби свою семью и делай ее лучше.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Будь внимательным и чутким, всегда готовым прийти на помощь членам своей семьи.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Проявляй заботу и участие к близким и дальним родственникам.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Подари родителям радость.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Умей найти и выполнить дело на пользу и радость членам своей семьи.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Доброе дело –дороже богатства.</a:t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Жизнь –это дорога, полная испытаний, будь готов с честью пройти их.</a:t>
            </a:r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5085" y="408517"/>
            <a:ext cx="80120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FF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“Заповеди семейной жизни”</a:t>
            </a:r>
            <a:endParaRPr lang="ru-RU" sz="3600" b="1" dirty="0">
              <a:solidFill>
                <a:srgbClr val="FFFF99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Актуальность темы проекта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656" y="1763688"/>
            <a:ext cx="6172200" cy="6912768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Семья – одно из немногих мест, где человек может почувствовать себя личностью, получить подтверждение своей значимости и уникальности. Семья дает первые уроки любви, доверия, понимания, веры.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 современные семьи теряют связь поколений, мало общаются не только дальние, но и близкие родственники. А если мы забудем дедов и прадедов – мы истощимся духовно. Тот род силен, который предков помнит и чтит, сохраняет заложенные ими традиции в дне сегодняшнем. И дети не смогут вырасти сильными, успешными, уважаемыми людьми, если не вберут в себя опыт прошлых поколений, не научатся уважать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старших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проект предназначен для обогащения отношений родителей и детей опытом диалогического, эмоционально насыщенного общения и совместной творческо-познавательной деятельности. Данный проект формирует умение планировать, анализировать; развивает целеустремленность в решении поставленной проблемы или вопроса.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Цель проекта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656" y="2483768"/>
            <a:ext cx="6172200" cy="6034617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семье, о семейных праздниках, традициях.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Задачи проекта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 детей интерес к познанию истории своей семьи;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продолжать развивать познавательные способности у детей, активно включать их в творческо-поисковую деятельность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расширять кругозор и обогащать словарный запас детей терминами родственных отношений, развивать связную речь;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«Генеалогическое древо» семьи.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Тип проекта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Практико</a:t>
            </a:r>
            <a:r>
              <a:rPr lang="ru-RU" dirty="0" smtClean="0">
                <a:solidFill>
                  <a:schemeClr val="bg1"/>
                </a:solidFill>
              </a:rPr>
              <a:t> - ориентированный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Исследовательский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Творческий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Групповой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ходе выполнения проекта учащиеся должны узнать о семейных традициях, создать генеалогическое древо, герб семьи. Все учащиеся разделены на группы:</a:t>
            </a:r>
            <a:b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 группа информационно – литературная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(подбор стихов, пословиц, поговорок, составление рассказов о  семье)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2 группа исследовательская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(создать личную коллекцию  информационных объектов)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3 группа творческая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(создание  генеалогического дерева)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План проведения проекта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Подготовительный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Создание групп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Проведение уроков и бесед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Постановка проблемы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Подбор и структурирование </a:t>
            </a:r>
            <a:r>
              <a:rPr lang="ru-RU" dirty="0" smtClean="0">
                <a:solidFill>
                  <a:schemeClr val="bg1"/>
                </a:solidFill>
              </a:rPr>
              <a:t>информации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Оформление работ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Представление, защита проекта.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Анализ проблемы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Результаты  опроса о истории семьи и семейных традициях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3000" y="3048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2776" y="6012160"/>
            <a:ext cx="47607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15%  обучающихся знают  некоторую</a:t>
            </a:r>
          </a:p>
          <a:p>
            <a:r>
              <a:rPr lang="ru-RU" dirty="0" smtClean="0"/>
              <a:t> информацию о своих предках </a:t>
            </a:r>
          </a:p>
          <a:p>
            <a:endParaRPr lang="ru-RU" dirty="0" smtClean="0"/>
          </a:p>
          <a:p>
            <a:r>
              <a:rPr lang="ru-RU" dirty="0" smtClean="0"/>
              <a:t>30% </a:t>
            </a:r>
            <a:r>
              <a:rPr lang="ru-RU" dirty="0" smtClean="0"/>
              <a:t>обучающихся  знакомы с некоторыми</a:t>
            </a:r>
          </a:p>
          <a:p>
            <a:r>
              <a:rPr lang="ru-RU" dirty="0" smtClean="0"/>
              <a:t> традициями семьи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Этапы работы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664" y="1619672"/>
            <a:ext cx="6172200" cy="6624736"/>
          </a:xfrm>
        </p:spPr>
        <p:txBody>
          <a:bodyPr/>
          <a:lstStyle/>
          <a:p>
            <a:r>
              <a:rPr lang="ru-RU" sz="2400" b="1" dirty="0" smtClean="0"/>
              <a:t>Глава </a:t>
            </a:r>
            <a:r>
              <a:rPr lang="en-US" sz="2400" b="1" dirty="0" smtClean="0"/>
              <a:t>I</a:t>
            </a:r>
            <a:endParaRPr lang="ru-RU" sz="2400" b="1" dirty="0" smtClean="0"/>
          </a:p>
          <a:p>
            <a:r>
              <a:rPr lang="ru-RU" sz="2400" dirty="0" smtClean="0"/>
              <a:t>1.</a:t>
            </a:r>
            <a:r>
              <a:rPr lang="en-US" sz="2400" dirty="0" smtClean="0"/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Постановка целей и задач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.2.Создание групп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1.3.Проведение анкетирования</a:t>
            </a:r>
          </a:p>
          <a:p>
            <a:r>
              <a:rPr lang="ru-RU" sz="2800" i="1" dirty="0" smtClean="0"/>
              <a:t>Выводы по первой главе</a:t>
            </a:r>
          </a:p>
          <a:p>
            <a:r>
              <a:rPr lang="ru-RU" b="1" dirty="0" smtClean="0"/>
              <a:t>Глава </a:t>
            </a:r>
            <a:r>
              <a:rPr lang="en-US" b="1" dirty="0" smtClean="0"/>
              <a:t>II</a:t>
            </a:r>
            <a:endParaRPr lang="ru-RU" b="1" dirty="0" smtClean="0"/>
          </a:p>
          <a:p>
            <a:r>
              <a:rPr lang="en-US" sz="2000" dirty="0" smtClean="0"/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.1Сбор информации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Посещение библиотеки, информационных сайтов.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 Создать личную коллекцию  информационных объектов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2.3 Творческое оформление генеалогического дерева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   Выпуск  альбома « Моя семья и семейные традиции»</a:t>
            </a:r>
          </a:p>
          <a:p>
            <a:r>
              <a:rPr lang="ru-RU" sz="2800" i="1" dirty="0" smtClean="0"/>
              <a:t>Выводы по второй главе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152</TotalTime>
  <Words>696</Words>
  <Application>Microsoft Office PowerPoint</Application>
  <PresentationFormat>Экран (4:3)</PresentationFormat>
  <Paragraphs>91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Arial</vt:lpstr>
      <vt:lpstr>Голубая</vt:lpstr>
      <vt:lpstr>Проект 4 В класса  Моя семья. Семейные ценности</vt:lpstr>
      <vt:lpstr>Актуальность темы проекта</vt:lpstr>
      <vt:lpstr>Цель проекта</vt:lpstr>
      <vt:lpstr>Задачи проекта</vt:lpstr>
      <vt:lpstr>Тип проекта</vt:lpstr>
      <vt:lpstr>В ходе выполнения проекта учащиеся должны узнать о семейных традициях, создать генеалогическое древо, герб семьи. Все учащиеся разделены на группы: </vt:lpstr>
      <vt:lpstr>План проведения проекта</vt:lpstr>
      <vt:lpstr>Анализ проблемы</vt:lpstr>
      <vt:lpstr>Этапы работы</vt:lpstr>
      <vt:lpstr>Выводы по первой главе</vt:lpstr>
      <vt:lpstr>Пословицы и поговорки о семье</vt:lpstr>
      <vt:lpstr>Народные семейные традиции</vt:lpstr>
      <vt:lpstr>Высказывания великих людей</vt:lpstr>
      <vt:lpstr> Нравственные  заповеди семьи  </vt:lpstr>
      <vt:lpstr> 1. Свято храни честь своей семьи. 2. Люби свою семью и делай ее лучше. 3. Будь внимательным и чутким, всегда готовым прийти на помощь членам своей семьи. 4. Проявляй заботу и участие к близким и дальним родственникам. 5. Подари родителям радость. 6. Умей найти и выполнить дело на пользу и радость членам своей семьи. 7. Доброе дело –дороже богатства. 8. Жизнь –это дорога, полная испытаний, будь готов с честью пройти их.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4 В класса  Моя семья. Семейные ценности</dc:title>
  <dc:creator>Света</dc:creator>
  <cp:lastModifiedBy>Света</cp:lastModifiedBy>
  <cp:revision>16</cp:revision>
  <dcterms:created xsi:type="dcterms:W3CDTF">2013-03-30T12:32:24Z</dcterms:created>
  <dcterms:modified xsi:type="dcterms:W3CDTF">2013-03-30T15:05:05Z</dcterms:modified>
</cp:coreProperties>
</file>