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4172-0479-41E4-82DB-718F213CA711}" type="datetimeFigureOut">
              <a:rPr lang="ru-RU" smtClean="0"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DD536-C36D-4820-98F4-3518DA0CD1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59;&#1095;&#1080;&#1090;&#1077;&#1083;&#1100;\&#1056;&#1072;&#1073;&#1086;&#1095;&#1080;&#1081;%20&#1089;&#1090;&#1086;&#1083;\&#1084;&#1072;&#1088;&#1080;&#1085;&#1077;\&#1073;&#1077;&#1083;&#1082;&#1072;.avi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1.jpeg"/><Relationship Id="rId4" Type="http://schemas.openxmlformats.org/officeDocument/2006/relationships/image" Target="../media/image16.jpeg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Documents and Settings\user\Рабочий стол\Мои рисунки\images.6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1428736"/>
            <a:ext cx="807274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Домашние и </a:t>
            </a:r>
          </a:p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дикие животные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корова"/>
          <p:cNvPicPr>
            <a:picLocks noChangeAspect="1" noChangeArrowheads="1"/>
          </p:cNvPicPr>
          <p:nvPr/>
        </p:nvPicPr>
        <p:blipFill>
          <a:blip r:embed="rId2"/>
          <a:srcRect l="-2914" t="13191" r="3651" b="2328"/>
          <a:stretch>
            <a:fillRect/>
          </a:stretch>
        </p:blipFill>
        <p:spPr bwMode="auto">
          <a:xfrm>
            <a:off x="3071802" y="142852"/>
            <a:ext cx="2487612" cy="3141662"/>
          </a:xfrm>
          <a:prstGeom prst="rect">
            <a:avLst/>
          </a:prstGeom>
          <a:noFill/>
        </p:spPr>
      </p:pic>
      <p:pic>
        <p:nvPicPr>
          <p:cNvPr id="3" name="Picture 9" descr="кош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643314"/>
            <a:ext cx="2987675" cy="2746378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Мои рисунки\is.3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549650"/>
            <a:ext cx="2500329" cy="2808308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Мои рисунки\is.7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285728"/>
            <a:ext cx="2643206" cy="2714644"/>
          </a:xfrm>
          <a:prstGeom prst="rect">
            <a:avLst/>
          </a:prstGeom>
          <a:noFill/>
        </p:spPr>
      </p:pic>
      <p:pic>
        <p:nvPicPr>
          <p:cNvPr id="3077" name="Picture 5" descr="C:\Documents and Settings\user\Рабочий стол\Мои рисунки\is.4jp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214290"/>
            <a:ext cx="2084394" cy="3143272"/>
          </a:xfrm>
          <a:prstGeom prst="rect">
            <a:avLst/>
          </a:prstGeom>
          <a:noFill/>
        </p:spPr>
      </p:pic>
      <p:pic>
        <p:nvPicPr>
          <p:cNvPr id="3078" name="Picture 6" descr="C:\Documents and Settings\user\Рабочий стол\Мои рисунки\images5jp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3" y="3500438"/>
            <a:ext cx="2571768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AV_018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60350"/>
            <a:ext cx="3276600" cy="2733675"/>
          </a:xfrm>
          <a:prstGeom prst="rect">
            <a:avLst/>
          </a:prstGeom>
          <a:noFill/>
        </p:spPr>
      </p:pic>
      <p:pic>
        <p:nvPicPr>
          <p:cNvPr id="6" name="Picture 7" descr="LES_13"/>
          <p:cNvPicPr>
            <a:picLocks noChangeAspect="1" noChangeArrowheads="1"/>
          </p:cNvPicPr>
          <p:nvPr/>
        </p:nvPicPr>
        <p:blipFill>
          <a:blip r:embed="rId4"/>
          <a:srcRect l="4726" r="12601" b="8400"/>
          <a:stretch>
            <a:fillRect/>
          </a:stretch>
        </p:blipFill>
        <p:spPr bwMode="auto">
          <a:xfrm>
            <a:off x="6143636" y="3286124"/>
            <a:ext cx="2714644" cy="3209930"/>
          </a:xfrm>
          <a:prstGeom prst="rect">
            <a:avLst/>
          </a:prstGeom>
          <a:noFill/>
        </p:spPr>
      </p:pic>
      <p:pic>
        <p:nvPicPr>
          <p:cNvPr id="8" name="Picture 5" descr="SAV_0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214290"/>
            <a:ext cx="2670175" cy="2997200"/>
          </a:xfrm>
          <a:prstGeom prst="rect">
            <a:avLst/>
          </a:prstGeom>
          <a:noFill/>
        </p:spPr>
      </p:pic>
      <p:pic>
        <p:nvPicPr>
          <p:cNvPr id="9" name="Picture 6" descr="SAV_018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60350"/>
            <a:ext cx="3276600" cy="2733675"/>
          </a:xfrm>
          <a:prstGeom prst="rect">
            <a:avLst/>
          </a:prstGeom>
          <a:noFill/>
        </p:spPr>
      </p:pic>
      <p:pic>
        <p:nvPicPr>
          <p:cNvPr id="17" name="Picture 4" descr="верблюд2"/>
          <p:cNvPicPr>
            <a:picLocks noChangeAspect="1" noChangeArrowheads="1"/>
          </p:cNvPicPr>
          <p:nvPr/>
        </p:nvPicPr>
        <p:blipFill>
          <a:blip r:embed="rId6"/>
          <a:srcRect b="2438"/>
          <a:stretch>
            <a:fillRect/>
          </a:stretch>
        </p:blipFill>
        <p:spPr bwMode="auto">
          <a:xfrm>
            <a:off x="142844" y="428604"/>
            <a:ext cx="2643206" cy="5929354"/>
          </a:xfrm>
          <a:prstGeom prst="rect">
            <a:avLst/>
          </a:prstGeom>
          <a:noFill/>
        </p:spPr>
      </p:pic>
      <p:pic>
        <p:nvPicPr>
          <p:cNvPr id="18" name="белка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000364" y="3571876"/>
            <a:ext cx="3000396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8"/>
          <a:ext cx="2571768" cy="1643074"/>
        </p:xfrm>
        <a:graphic>
          <a:graphicData uri="http://schemas.openxmlformats.org/drawingml/2006/table">
            <a:tbl>
              <a:tblPr/>
              <a:tblGrid>
                <a:gridCol w="2571768"/>
              </a:tblGrid>
              <a:tr h="1643074">
                <a:tc>
                  <a:txBody>
                    <a:bodyPr/>
                    <a:lstStyle/>
                    <a:p>
                      <a:pPr marL="8382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0350" algn="l"/>
                        </a:tabLs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Домашние животные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572264" y="214290"/>
          <a:ext cx="2428892" cy="1643075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1643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0350" algn="l"/>
                        </a:tabLst>
                      </a:pPr>
                      <a:r>
                        <a:rPr lang="ru-RU" sz="4000" dirty="0">
                          <a:latin typeface="Calibri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4000" dirty="0" smtClean="0">
                          <a:latin typeface="Calibri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28926" y="214289"/>
          <a:ext cx="3571900" cy="6415216"/>
        </p:xfrm>
        <a:graphic>
          <a:graphicData uri="http://schemas.openxmlformats.org/drawingml/2006/table">
            <a:tbl>
              <a:tblPr/>
              <a:tblGrid>
                <a:gridCol w="3571900"/>
              </a:tblGrid>
              <a:tr h="641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0350" algn="l"/>
                        </a:tabLst>
                      </a:pPr>
                      <a:r>
                        <a:rPr lang="ru-RU" sz="3600" dirty="0">
                          <a:latin typeface="Calibri"/>
                          <a:ea typeface="Times New Roman"/>
                          <a:cs typeface="Times New Roman"/>
                        </a:rPr>
                        <a:t>Мясо, жир, молоко, кожа, яйца, пух, перья, шерсть, мед,  воск, лекарства, охрана жилья, транспортное средство, общение.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69" name="Picture 1" descr="C:\Documents and Settings\user\Рабочий стол\Мои рисунки\imag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5" y="2357431"/>
            <a:ext cx="2357454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Мои рисунки\i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143140" cy="1714511"/>
          </a:xfrm>
          <a:prstGeom prst="rect">
            <a:avLst/>
          </a:prstGeom>
          <a:noFill/>
        </p:spPr>
      </p:pic>
      <p:pic>
        <p:nvPicPr>
          <p:cNvPr id="6149" name="Picture 5" descr="C:\Documents and Settings\user\Рабочий стол\Мои рисунки\is.j6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357694"/>
            <a:ext cx="2500330" cy="2000264"/>
          </a:xfrm>
          <a:prstGeom prst="rect">
            <a:avLst/>
          </a:prstGeom>
          <a:noFill/>
        </p:spPr>
      </p:pic>
      <p:pic>
        <p:nvPicPr>
          <p:cNvPr id="6151" name="Picture 7" descr="C:\Documents and Settings\user\Рабочий стол\Мои рисунки\preview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428868"/>
            <a:ext cx="1752605" cy="1643074"/>
          </a:xfrm>
          <a:prstGeom prst="rect">
            <a:avLst/>
          </a:prstGeom>
          <a:noFill/>
        </p:spPr>
      </p:pic>
      <p:pic>
        <p:nvPicPr>
          <p:cNvPr id="6152" name="Picture 8" descr="C:\Documents and Settings\user\Рабочий стол\Мои рисунки\preview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14290"/>
            <a:ext cx="2286016" cy="1643074"/>
          </a:xfrm>
          <a:prstGeom prst="rect">
            <a:avLst/>
          </a:prstGeom>
          <a:noFill/>
        </p:spPr>
      </p:pic>
      <p:pic>
        <p:nvPicPr>
          <p:cNvPr id="6153" name="Picture 9" descr="C:\Documents and Settings\user\Рабочий стол\Мои рисунки\urlpreview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2071678"/>
            <a:ext cx="2571768" cy="1857388"/>
          </a:xfrm>
          <a:prstGeom prst="rect">
            <a:avLst/>
          </a:prstGeom>
          <a:noFill/>
        </p:spPr>
      </p:pic>
      <p:pic>
        <p:nvPicPr>
          <p:cNvPr id="6154" name="Picture 10" descr="C:\Documents and Settings\user\Рабочий стол\Мои рисунки\preview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2285992"/>
            <a:ext cx="1857388" cy="1714512"/>
          </a:xfrm>
          <a:prstGeom prst="rect">
            <a:avLst/>
          </a:prstGeom>
          <a:noFill/>
        </p:spPr>
      </p:pic>
      <p:pic>
        <p:nvPicPr>
          <p:cNvPr id="6156" name="Picture 12" descr="C:\Documents and Settings\user\Рабочий стол\Мои рисунки\preview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285728"/>
            <a:ext cx="2071702" cy="1857388"/>
          </a:xfrm>
          <a:prstGeom prst="rect">
            <a:avLst/>
          </a:prstGeom>
          <a:noFill/>
        </p:spPr>
      </p:pic>
      <p:pic>
        <p:nvPicPr>
          <p:cNvPr id="6157" name="Picture 13" descr="C:\Documents and Settings\user\Рабочий стол\Мои рисунки\is.4jpg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58" y="4286256"/>
            <a:ext cx="1643074" cy="2143140"/>
          </a:xfrm>
          <a:prstGeom prst="rect">
            <a:avLst/>
          </a:prstGeom>
          <a:noFill/>
        </p:spPr>
      </p:pic>
      <p:pic>
        <p:nvPicPr>
          <p:cNvPr id="6158" name="Picture 14" descr="C:\Documents and Settings\user\Рабочий стол\Мои рисунки\is.5jpg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50" y="4286256"/>
            <a:ext cx="2857520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user\Рабочий стол\Мои рисунки\is.9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85794"/>
            <a:ext cx="5786478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\Рабочий стол\Мои рисунки\пр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28604"/>
            <a:ext cx="5286411" cy="571504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user\Рабочий стол\Мои рисунки\is11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14356"/>
            <a:ext cx="5572164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user\Рабочий стол\Мои рисунки\гшг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356"/>
            <a:ext cx="5643602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трава4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2CE057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38</Words>
  <Application>Microsoft Office PowerPoint</Application>
  <PresentationFormat>Экран (4:3)</PresentationFormat>
  <Paragraphs>5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2010-02-14T15:37:31Z</dcterms:created>
  <dcterms:modified xsi:type="dcterms:W3CDTF">2010-02-14T17:07:12Z</dcterms:modified>
</cp:coreProperties>
</file>