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0%D0%B8%D1%81%D1%83%D0%BD%D0%BE%D0%BA%20%D0%BC%D1%8F%D1%87%D0%B0&amp;img_url=http://festival.1september.ru/files/articles/60/6005/600591/img6.jpg&amp;pos=3&amp;rpt=simage&amp;lr=213&amp;noreask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Проект: «Мой </a:t>
            </a:r>
            <a:r>
              <a:rPr lang="ru-RU" dirty="0" smtClean="0"/>
              <a:t>необыкновенный </a:t>
            </a:r>
            <a:r>
              <a:rPr lang="ru-RU" dirty="0" smtClean="0"/>
              <a:t>мячик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4500570"/>
            <a:ext cx="7391400" cy="197643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  </a:t>
            </a:r>
            <a:r>
              <a:rPr lang="ru-RU" dirty="0" smtClean="0"/>
              <a:t>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Выполнила</a:t>
            </a:r>
            <a:r>
              <a:rPr lang="ru-RU" sz="2400" dirty="0" smtClean="0">
                <a:solidFill>
                  <a:schemeClr val="tx1"/>
                </a:solidFill>
              </a:rPr>
              <a:t>:     </a:t>
            </a:r>
            <a:r>
              <a:rPr lang="ru-RU" sz="2400" dirty="0" smtClean="0"/>
              <a:t>Якубова Г.Р.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ru-RU" sz="2400" dirty="0" smtClean="0"/>
              <a:t>учитель-логопед</a:t>
            </a:r>
            <a:r>
              <a:rPr lang="ru-RU" sz="2400" dirty="0" smtClean="0">
                <a:solidFill>
                  <a:schemeClr val="tx1"/>
                </a:solidFill>
              </a:rPr>
              <a:t>    </a:t>
            </a:r>
            <a:r>
              <a:rPr lang="ru-RU" sz="2400" dirty="0" smtClean="0">
                <a:solidFill>
                  <a:schemeClr val="tx1"/>
                </a:solidFill>
              </a:rPr>
              <a:t>МБДОУ </a:t>
            </a:r>
            <a:r>
              <a:rPr lang="ru-RU" sz="2400" dirty="0" smtClean="0">
                <a:solidFill>
                  <a:schemeClr val="tx1"/>
                </a:solidFill>
              </a:rPr>
              <a:t>№4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/>
              <a:t>п.г.т. Кукмор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Игра-с-мячо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8610600" cy="574484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с родителями.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rmAutofit/>
          </a:bodyPr>
          <a:lstStyle/>
          <a:p>
            <a:r>
              <a:rPr lang="ru-RU" dirty="0" smtClean="0"/>
              <a:t>1. Разучивание стихотворения А. </a:t>
            </a:r>
            <a:r>
              <a:rPr lang="ru-RU" dirty="0" err="1" smtClean="0"/>
              <a:t>Барто</a:t>
            </a:r>
            <a:r>
              <a:rPr lang="ru-RU" dirty="0" smtClean="0"/>
              <a:t> «Наша Таня </a:t>
            </a:r>
          </a:p>
          <a:p>
            <a:pPr>
              <a:buNone/>
            </a:pPr>
            <a:r>
              <a:rPr lang="ru-RU" dirty="0" smtClean="0"/>
              <a:t>  громко плачет».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Домашняя работа. Выставка «Необыкновенные  мячики».</a:t>
            </a:r>
          </a:p>
          <a:p>
            <a:endParaRPr lang="ru-RU" dirty="0" smtClean="0"/>
          </a:p>
          <a:p>
            <a:r>
              <a:rPr lang="ru-RU" dirty="0" smtClean="0"/>
              <a:t>3. Развлечение с родителями «Весёлая   мозаика».</a:t>
            </a:r>
          </a:p>
          <a:p>
            <a:endParaRPr lang="ru-RU" dirty="0" smtClean="0"/>
          </a:p>
          <a:p>
            <a:r>
              <a:rPr lang="ru-RU" dirty="0" smtClean="0"/>
              <a:t>4. Оформление родителями с детьми фотоальбома </a:t>
            </a:r>
          </a:p>
          <a:p>
            <a:pPr>
              <a:buNone/>
            </a:pPr>
            <a:r>
              <a:rPr lang="ru-RU" dirty="0" smtClean="0"/>
              <a:t>   «Как я играю с мячом дома!»</a:t>
            </a:r>
          </a:p>
          <a:p>
            <a:endParaRPr lang="ru-RU" dirty="0" smtClean="0"/>
          </a:p>
          <a:p>
            <a:r>
              <a:rPr lang="ru-RU" dirty="0" smtClean="0"/>
              <a:t>5. Папка для  родителей «Подвижные игры с мячом».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2887" y="1371600"/>
            <a:ext cx="8229600" cy="4525963"/>
          </a:xfrm>
        </p:spPr>
        <p:txBody>
          <a:bodyPr/>
          <a:lstStyle/>
          <a:p>
            <a:r>
              <a:rPr lang="ru-RU" dirty="0" smtClean="0"/>
              <a:t>Дети узнали  о свойствах  мяча,   закрепили навыки игры  с  мячом, шарами.</a:t>
            </a:r>
          </a:p>
          <a:p>
            <a:endParaRPr lang="ru-RU" dirty="0"/>
          </a:p>
        </p:txBody>
      </p:sp>
      <p:pic>
        <p:nvPicPr>
          <p:cNvPr id="22530" name="Picture 2" descr="http://www.igra-baby.ru/sites/default/files/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38399"/>
            <a:ext cx="5485887" cy="407327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stranamam.ru/data/cache/2012oct/16/18/5928319_86210nothumb500.jpg"/>
          <p:cNvPicPr>
            <a:picLocks noChangeAspect="1" noChangeArrowheads="1"/>
          </p:cNvPicPr>
          <p:nvPr/>
        </p:nvPicPr>
        <p:blipFill>
          <a:blip r:embed="rId2" cstate="print"/>
          <a:srcRect l="8333" t="10884" r="12500" b="11882"/>
          <a:stretch>
            <a:fillRect/>
          </a:stretch>
        </p:blipFill>
        <p:spPr bwMode="auto">
          <a:xfrm>
            <a:off x="6096000" y="3729789"/>
            <a:ext cx="3048000" cy="3128211"/>
          </a:xfrm>
          <a:prstGeom prst="rect">
            <a:avLst/>
          </a:prstGeom>
          <a:noFill/>
        </p:spPr>
      </p:pic>
      <p:pic>
        <p:nvPicPr>
          <p:cNvPr id="5" name="Рисунок 4" descr="http://im7-tub-ru.yandex.net/i?id=267481196-34-72&amp;n=17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56" t="6061" r="10256" b="9091"/>
          <a:stretch>
            <a:fillRect/>
          </a:stretch>
        </p:blipFill>
        <p:spPr bwMode="auto">
          <a:xfrm>
            <a:off x="0" y="4343400"/>
            <a:ext cx="28956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172200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Возраст детей</a:t>
            </a:r>
            <a:r>
              <a:rPr lang="ru-RU" sz="2800" dirty="0" smtClean="0"/>
              <a:t>: с 3 до 4 лет</a:t>
            </a:r>
          </a:p>
          <a:p>
            <a:r>
              <a:rPr lang="ru-RU" sz="2800" u="sng" dirty="0" smtClean="0"/>
              <a:t>Тип проекта</a:t>
            </a:r>
            <a:r>
              <a:rPr lang="ru-RU" sz="2800" dirty="0" smtClean="0"/>
              <a:t> : познавательно-игровой</a:t>
            </a:r>
          </a:p>
          <a:p>
            <a:r>
              <a:rPr lang="ru-RU" sz="2800" u="sng" dirty="0" smtClean="0"/>
              <a:t>Продолжительность</a:t>
            </a:r>
            <a:r>
              <a:rPr lang="ru-RU" sz="2800" dirty="0" smtClean="0"/>
              <a:t> : с </a:t>
            </a:r>
            <a:r>
              <a:rPr lang="ru-RU" sz="2800" dirty="0" smtClean="0"/>
              <a:t>13.02.2013  </a:t>
            </a:r>
            <a:r>
              <a:rPr lang="ru-RU" sz="2800" dirty="0" smtClean="0"/>
              <a:t>по  </a:t>
            </a:r>
            <a:r>
              <a:rPr lang="ru-RU" sz="2800" dirty="0" smtClean="0"/>
              <a:t>25.02.2013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u="heavy" dirty="0" smtClean="0"/>
              <a:t>Цель :</a:t>
            </a:r>
            <a:r>
              <a:rPr lang="ru-RU" dirty="0" smtClean="0"/>
              <a:t> «Развитие двигательной активности через игры с мячом».</a:t>
            </a:r>
          </a:p>
          <a:p>
            <a:pPr>
              <a:buNone/>
            </a:pPr>
            <a:r>
              <a:rPr lang="ru-RU" sz="4500" dirty="0" smtClean="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172200"/>
          </a:xfrm>
        </p:spPr>
        <p:txBody>
          <a:bodyPr>
            <a:normAutofit fontScale="55000" lnSpcReduction="20000"/>
          </a:bodyPr>
          <a:lstStyle/>
          <a:p>
            <a:r>
              <a:rPr lang="ru-RU" sz="4500" b="1" u="sng" dirty="0" smtClean="0"/>
              <a:t>Задачи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 </a:t>
            </a:r>
          </a:p>
          <a:p>
            <a:r>
              <a:rPr lang="ru-RU" sz="4500" b="1" i="1" u="sng" dirty="0" smtClean="0"/>
              <a:t>Воспитательные :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     Воспитывать интерес к физическим упражнениям, к играм с мячом, партнерские отношения во время игр.</a:t>
            </a:r>
          </a:p>
          <a:p>
            <a:endParaRPr lang="ru-RU" sz="4500" dirty="0" smtClean="0"/>
          </a:p>
          <a:p>
            <a:r>
              <a:rPr lang="ru-RU" sz="4500" b="1" i="1" u="sng" dirty="0" smtClean="0"/>
              <a:t>Развивающие :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     Развивать слуховое и зрительное  восприятие, сенсорные способности, диалогическую и связную речь, умение передавать свои знания.</a:t>
            </a:r>
          </a:p>
          <a:p>
            <a:endParaRPr lang="ru-RU" sz="4500" dirty="0" smtClean="0"/>
          </a:p>
          <a:p>
            <a:r>
              <a:rPr lang="ru-RU" sz="4500" b="1" i="1" u="sng" dirty="0" smtClean="0"/>
              <a:t>Обучающие: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     Дать понятие о свойствах мяча, формировать умения и навыки игры с мячом, закреплять   умение выделять величину, форму и цвет, познакомить с новыми стихотворениями.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heavy" dirty="0" smtClean="0"/>
              <a:t>Подготовительный:</a:t>
            </a:r>
            <a:endParaRPr lang="ru-RU" dirty="0" smtClean="0"/>
          </a:p>
          <a:p>
            <a:pPr lvl="0"/>
            <a:r>
              <a:rPr lang="ru-RU" dirty="0" smtClean="0"/>
              <a:t>постановка цели проекта;</a:t>
            </a:r>
          </a:p>
          <a:p>
            <a:pPr lvl="0"/>
            <a:r>
              <a:rPr lang="ru-RU" dirty="0" smtClean="0"/>
              <a:t>разработка плана движения к цели;</a:t>
            </a:r>
          </a:p>
          <a:p>
            <a:pPr lvl="0"/>
            <a:r>
              <a:rPr lang="ru-RU" dirty="0" smtClean="0"/>
              <a:t>привлечение специалистов к осуществлению соответствующих разделов проекта;</a:t>
            </a:r>
          </a:p>
          <a:p>
            <a:pPr lvl="0"/>
            <a:r>
              <a:rPr lang="ru-RU" dirty="0" smtClean="0"/>
              <a:t>составление плана-схемы проекта;</a:t>
            </a:r>
          </a:p>
          <a:p>
            <a:pPr lvl="0"/>
            <a:r>
              <a:rPr lang="ru-RU" dirty="0" smtClean="0"/>
              <a:t>сбор, накопление материала;</a:t>
            </a:r>
          </a:p>
          <a:p>
            <a:pPr lvl="0"/>
            <a:r>
              <a:rPr lang="ru-RU" dirty="0" smtClean="0"/>
              <a:t>включение в план – схему проекта НОД, игр и других видов детской деятельности;</a:t>
            </a:r>
          </a:p>
          <a:p>
            <a:pPr lvl="0"/>
            <a:r>
              <a:rPr lang="ru-RU" dirty="0" smtClean="0"/>
              <a:t>домашнее задание и задание для самостоятельного выполнения;</a:t>
            </a:r>
          </a:p>
          <a:p>
            <a:pPr lvl="0"/>
            <a:r>
              <a:rPr lang="ru-RU" dirty="0" smtClean="0"/>
              <a:t>презентация проекта, открытое мероприятие.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heavy" dirty="0" smtClean="0"/>
              <a:t>Основной:</a:t>
            </a:r>
            <a:endParaRPr lang="ru-RU" dirty="0" smtClean="0"/>
          </a:p>
          <a:p>
            <a:pPr lvl="0"/>
            <a:r>
              <a:rPr lang="ru-RU" dirty="0" smtClean="0"/>
              <a:t>ознакомление с литературными произведениями;</a:t>
            </a:r>
          </a:p>
          <a:p>
            <a:pPr lvl="0"/>
            <a:r>
              <a:rPr lang="ru-RU" dirty="0" smtClean="0"/>
              <a:t>наблюдения;</a:t>
            </a:r>
          </a:p>
          <a:p>
            <a:pPr lvl="0"/>
            <a:r>
              <a:rPr lang="ru-RU" dirty="0" smtClean="0"/>
              <a:t>подвижные и дидактические игры;</a:t>
            </a:r>
          </a:p>
          <a:p>
            <a:pPr lvl="0"/>
            <a:r>
              <a:rPr lang="ru-RU" dirty="0" smtClean="0"/>
              <a:t>игровые ситуации;</a:t>
            </a:r>
          </a:p>
          <a:p>
            <a:pPr lvl="0"/>
            <a:r>
              <a:rPr lang="ru-RU" dirty="0" smtClean="0"/>
              <a:t>рассматривание картины;</a:t>
            </a:r>
          </a:p>
          <a:p>
            <a:pPr lvl="0"/>
            <a:r>
              <a:rPr lang="ru-RU" dirty="0" smtClean="0"/>
              <a:t>выставка;</a:t>
            </a:r>
          </a:p>
          <a:p>
            <a:pPr lvl="0"/>
            <a:r>
              <a:rPr lang="ru-RU" dirty="0" smtClean="0"/>
              <a:t>художественное творчество.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u="heavy" dirty="0" smtClean="0"/>
              <a:t>Заключительный:</a:t>
            </a:r>
            <a:endParaRPr lang="ru-RU" dirty="0" smtClean="0"/>
          </a:p>
          <a:p>
            <a:pPr lvl="0"/>
            <a:r>
              <a:rPr lang="ru-RU" dirty="0" smtClean="0"/>
              <a:t>Развлечение с родителями</a:t>
            </a:r>
          </a:p>
          <a:p>
            <a:r>
              <a:rPr lang="ru-RU" dirty="0" smtClean="0"/>
              <a:t> « Игровая мозаика 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Реализуемые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87963"/>
          </a:xfrm>
        </p:spPr>
        <p:txBody>
          <a:bodyPr anchor="ctr">
            <a:normAutofit fontScale="25000" lnSpcReduction="20000"/>
          </a:bodyPr>
          <a:lstStyle/>
          <a:p>
            <a:pPr algn="ctr">
              <a:buNone/>
            </a:pPr>
            <a:r>
              <a:rPr lang="ru-RU" sz="9600" u="sng" dirty="0" smtClean="0"/>
              <a:t>Совместная   деятельность</a:t>
            </a:r>
          </a:p>
          <a:p>
            <a:endParaRPr lang="ru-RU" sz="4200" dirty="0" smtClean="0"/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1. Худ .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лит-ра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.Чтение стихотворений С.Я. Маршака «Мой весёлый, звонкий мяч…», С. Эрато « По дорожкам сада вскачь….»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Худ.творчество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Аппликация « Большие и маленькие мячи».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3.Худ.творчество. Рисование «Разноцветные мыльные пузыри».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4.Музыка. Музыкальная игра « Весёлые мячики» музыка М.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Сатулина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5.Коммуникация. Рассматривание картины « Дети играют в мяч» с  последующим развивающим диалогом.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Физическая культура. Подвижные игры с мячом.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7. Загадки о  мяче.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8.Безопасность. Познакомить с правилами  безопасности во время игры с мячом по сюжетным картинкам.</a:t>
            </a:r>
          </a:p>
          <a:p>
            <a:r>
              <a:rPr lang="ru-RU" dirty="0" smtClean="0"/>
              <a:t>    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Реализуемые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87963"/>
          </a:xfrm>
        </p:spPr>
        <p:txBody>
          <a:bodyPr anchor="ctr">
            <a:normAutofit fontScale="25000" lnSpcReduction="20000"/>
          </a:bodyPr>
          <a:lstStyle/>
          <a:p>
            <a:pPr algn="ctr">
              <a:buNone/>
            </a:pPr>
            <a:r>
              <a:rPr lang="ru-RU" sz="9600" u="sng" dirty="0" smtClean="0"/>
              <a:t>Совместная   деятельность</a:t>
            </a:r>
          </a:p>
          <a:p>
            <a:endParaRPr lang="ru-RU" sz="4200" dirty="0" smtClean="0"/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1. Худ .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лит-ра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.Чтение стихотворений С.Я. Маршака «Мой весёлый, звонкий мяч…», С. Эрато « По дорожкам сада вскачь….»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Худ.творчество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Аппликация « Большие и маленькие мячи».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3.Худ.творчество. Рисование «Разноцветные мыльные пузыри».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4.Музыка. Музыкальная игра « Весёлые мячики» музыка М.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Сатулина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5.Коммуникация. Рассматривание картины « Дети играют в мяч» с  последующим развивающим диалогом.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Физическая культура. Подвижные игры с мячом.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7. Загадки о  мяче.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8.Безопасность. Познакомить с правилами  безопасности во время игры с мячом по сюжетным картинкам.</a:t>
            </a:r>
          </a:p>
          <a:p>
            <a:r>
              <a:rPr lang="ru-RU" dirty="0" smtClean="0"/>
              <a:t>    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247_350x2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381000"/>
            <a:ext cx="7831970" cy="588516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Самостоятельная 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9600" dirty="0" smtClean="0"/>
              <a:t>1. Игровая ситуация:</a:t>
            </a:r>
          </a:p>
          <a:p>
            <a:pPr>
              <a:buNone/>
            </a:pPr>
            <a:r>
              <a:rPr lang="ru-RU" sz="9600" dirty="0" smtClean="0"/>
              <a:t>  «Помоги кукле Кате собрать мячи», « Большие и маленькие мячи».</a:t>
            </a:r>
          </a:p>
          <a:p>
            <a:endParaRPr lang="ru-RU" sz="9600" dirty="0" smtClean="0"/>
          </a:p>
          <a:p>
            <a:r>
              <a:rPr lang="ru-RU" sz="9600" dirty="0" smtClean="0"/>
              <a:t>2. Дидактические игры: «Собери  картинку», «Чудесный мешочек», «Много – мало», «Что изменилось?» </a:t>
            </a:r>
          </a:p>
          <a:p>
            <a:endParaRPr lang="ru-RU" sz="9600" dirty="0" smtClean="0"/>
          </a:p>
          <a:p>
            <a:r>
              <a:rPr lang="ru-RU" sz="9600" dirty="0" smtClean="0"/>
              <a:t>3. Конструирование из геометрической мозаики: «Светофор».</a:t>
            </a:r>
          </a:p>
          <a:p>
            <a:endParaRPr lang="ru-RU" sz="9600" dirty="0" smtClean="0"/>
          </a:p>
          <a:p>
            <a:r>
              <a:rPr lang="ru-RU" sz="9600" dirty="0" smtClean="0"/>
              <a:t>4. Подвижно-дидактические  игры: «Отгадай цвет  мяча», «Найди свой домик», «Пузырь», «Достань шарик».</a:t>
            </a:r>
          </a:p>
          <a:p>
            <a:pPr>
              <a:buNone/>
            </a:pPr>
            <a:r>
              <a:rPr lang="ru-RU" sz="9600" dirty="0" smtClean="0"/>
              <a:t> </a:t>
            </a:r>
          </a:p>
          <a:p>
            <a:r>
              <a:rPr lang="ru-RU" sz="9600" dirty="0" smtClean="0"/>
              <a:t>5. Подвижные игры: « Передача шаров», «Докати мяч», «Кегли»,  «Мячи-лягушки».</a:t>
            </a:r>
          </a:p>
          <a:p>
            <a:pPr>
              <a:buNone/>
            </a:pPr>
            <a:endParaRPr lang="ru-RU" sz="9600" dirty="0" smtClean="0"/>
          </a:p>
          <a:p>
            <a:r>
              <a:rPr lang="ru-RU" sz="9600" dirty="0" smtClean="0"/>
              <a:t>6.  </a:t>
            </a:r>
            <a:r>
              <a:rPr lang="ru-RU" sz="9600" dirty="0" err="1" smtClean="0"/>
              <a:t>Физминутка</a:t>
            </a:r>
            <a:r>
              <a:rPr lang="ru-RU" sz="9600" dirty="0" smtClean="0"/>
              <a:t>  « Мячики».</a:t>
            </a:r>
          </a:p>
          <a:p>
            <a:pPr>
              <a:buNone/>
            </a:pPr>
            <a:r>
              <a:rPr lang="ru-RU" sz="6800" dirty="0" smtClean="0"/>
              <a:t> </a:t>
            </a:r>
            <a:endParaRPr lang="ru-RU" sz="6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225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Проект: «Мой необыкновенный мячик».</vt:lpstr>
      <vt:lpstr>Слайд 2</vt:lpstr>
      <vt:lpstr>Слайд 3</vt:lpstr>
      <vt:lpstr>ЭТАПЫ</vt:lpstr>
      <vt:lpstr>Слайд 5</vt:lpstr>
      <vt:lpstr>Реализуемые мероприятия</vt:lpstr>
      <vt:lpstr>Реализуемые мероприятия</vt:lpstr>
      <vt:lpstr>Слайд 8</vt:lpstr>
      <vt:lpstr>Самостоятельная  деятельность </vt:lpstr>
      <vt:lpstr>Слайд 10</vt:lpstr>
      <vt:lpstr>Взаимодействие с родителями. </vt:lpstr>
      <vt:lpstr>Ожидаемый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</dc:creator>
  <cp:lastModifiedBy>Admin</cp:lastModifiedBy>
  <cp:revision>18</cp:revision>
  <dcterms:created xsi:type="dcterms:W3CDTF">2012-12-18T13:39:30Z</dcterms:created>
  <dcterms:modified xsi:type="dcterms:W3CDTF">2013-08-21T17:11:05Z</dcterms:modified>
</cp:coreProperties>
</file>