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63" r:id="rId10"/>
    <p:sldId id="264" r:id="rId11"/>
    <p:sldId id="265" r:id="rId12"/>
    <p:sldId id="281" r:id="rId13"/>
    <p:sldId id="266" r:id="rId14"/>
    <p:sldId id="267" r:id="rId15"/>
    <p:sldId id="282" r:id="rId16"/>
    <p:sldId id="268" r:id="rId17"/>
    <p:sldId id="269" r:id="rId18"/>
    <p:sldId id="283" r:id="rId19"/>
    <p:sldId id="270" r:id="rId20"/>
    <p:sldId id="284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7AAE-84AC-47EB-B838-00F09164C311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8504-48D6-4558-84D0-E36D08DAC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00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95959" y="0"/>
            <a:ext cx="3348041" cy="4960475"/>
          </a:xfrm>
          <a:prstGeom prst="rect">
            <a:avLst/>
          </a:prstGeom>
        </p:spPr>
      </p:pic>
      <p:pic>
        <p:nvPicPr>
          <p:cNvPr id="10" name="Рисунок 9" descr="39897962_1235036185_File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476252" y="3786190"/>
            <a:ext cx="4095746" cy="3071810"/>
          </a:xfrm>
          <a:prstGeom prst="rect">
            <a:avLst/>
          </a:prstGeom>
        </p:spPr>
      </p:pic>
      <p:pic>
        <p:nvPicPr>
          <p:cNvPr id="8" name="Содержимое 7" descr="picture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252745" y="4408937"/>
            <a:ext cx="2891255" cy="2449063"/>
          </a:xfrm>
        </p:spPr>
      </p:pic>
      <p:pic>
        <p:nvPicPr>
          <p:cNvPr id="12" name="Рисунок 11" descr="3652415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3469886" cy="3829061"/>
          </a:xfrm>
          <a:prstGeom prst="rect">
            <a:avLst/>
          </a:prstGeom>
        </p:spPr>
      </p:pic>
      <p:pic>
        <p:nvPicPr>
          <p:cNvPr id="13" name="Рисунок 12" descr="0001855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71801" y="4357694"/>
            <a:ext cx="3235689" cy="2500306"/>
          </a:xfrm>
          <a:prstGeom prst="rect">
            <a:avLst/>
          </a:prstGeom>
        </p:spPr>
      </p:pic>
      <p:pic>
        <p:nvPicPr>
          <p:cNvPr id="11" name="Рисунок 10" descr="1224963234_img_11306873_16_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3240" y="2071678"/>
            <a:ext cx="3166701" cy="2372147"/>
          </a:xfrm>
          <a:prstGeom prst="rect">
            <a:avLst/>
          </a:prstGeom>
        </p:spPr>
      </p:pic>
      <p:pic>
        <p:nvPicPr>
          <p:cNvPr id="7" name="Содержимое 6" descr="e138a7d9a88853954c41e0b03e973907_a3920d8049668ad6e35c37f59cfc535d.jpeg"/>
          <p:cNvPicPr>
            <a:picLocks noGrp="1" noChangeAspect="1"/>
          </p:cNvPicPr>
          <p:nvPr>
            <p:ph sz="half" idx="1"/>
          </p:nvPr>
        </p:nvPicPr>
        <p:blipFill>
          <a:blip r:embed="rId8" cstate="screen"/>
          <a:stretch>
            <a:fillRect/>
          </a:stretch>
        </p:blipFill>
        <p:spPr>
          <a:xfrm>
            <a:off x="3286116" y="0"/>
            <a:ext cx="3000396" cy="22502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м Пришвин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9144000" cy="6089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a0b28fc655a13869e94133d7f2aedd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6" y="217857"/>
            <a:ext cx="4438598" cy="6640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ENL_1~1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3046417"/>
            <a:ext cx="2859494" cy="3811583"/>
          </a:xfrm>
        </p:spPr>
      </p:pic>
      <p:pic>
        <p:nvPicPr>
          <p:cNvPr id="5" name="Рисунок 4" descr="978-5-378-01252-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62700" y="-285776"/>
            <a:ext cx="2781300" cy="4286250"/>
          </a:xfrm>
          <a:prstGeom prst="rect">
            <a:avLst/>
          </a:prstGeom>
        </p:spPr>
      </p:pic>
      <p:pic>
        <p:nvPicPr>
          <p:cNvPr id="7" name="Рисунок 6" descr="163481_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00298" y="-500090"/>
            <a:ext cx="3048000" cy="4572000"/>
          </a:xfrm>
          <a:prstGeom prst="rect">
            <a:avLst/>
          </a:prstGeom>
        </p:spPr>
      </p:pic>
      <p:pic>
        <p:nvPicPr>
          <p:cNvPr id="6" name="Рисунок 5" descr="33265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2745535"/>
            <a:ext cx="2579089" cy="411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Паусто́вский</a:t>
            </a:r>
            <a:r>
              <a:rPr lang="ru-RU" b="1" dirty="0"/>
              <a:t> Константин Георгиевич (1892 – 1968)</a:t>
            </a:r>
            <a:endParaRPr lang="ru-RU" dirty="0"/>
          </a:p>
        </p:txBody>
      </p:sp>
      <p:pic>
        <p:nvPicPr>
          <p:cNvPr id="5" name="Содержимое 4" descr="paustovsky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500174"/>
            <a:ext cx="6308288" cy="4962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м паустовского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144000" cy="6867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ce5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6512" y="3048016"/>
            <a:ext cx="2857488" cy="3809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-676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-428652"/>
            <a:ext cx="3031434" cy="4738089"/>
          </a:xfrm>
        </p:spPr>
      </p:pic>
      <p:pic>
        <p:nvPicPr>
          <p:cNvPr id="6" name="Рисунок 5" descr="142b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6248" y="0"/>
            <a:ext cx="2843208" cy="3480211"/>
          </a:xfrm>
          <a:prstGeom prst="rect">
            <a:avLst/>
          </a:prstGeom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14546" y="3000375"/>
            <a:ext cx="28765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БИАНКИ </a:t>
            </a:r>
            <a:r>
              <a:rPr lang="ru-RU" b="1" dirty="0"/>
              <a:t>ВИТАЛИЙ ВАЛЕНТИНОВИЧ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(1894— 1959)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Виталий Бианк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3108" y="1643050"/>
            <a:ext cx="4729190" cy="45039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м Бианк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428604"/>
            <a:ext cx="7596745" cy="5697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e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28860" y="785794"/>
            <a:ext cx="3364992" cy="4297680"/>
          </a:xfrm>
        </p:spPr>
      </p:pic>
      <p:pic>
        <p:nvPicPr>
          <p:cNvPr id="6" name="Рисунок 5" descr="b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10250" y="0"/>
            <a:ext cx="3333750" cy="3333750"/>
          </a:xfrm>
          <a:prstGeom prst="rect">
            <a:avLst/>
          </a:prstGeom>
        </p:spPr>
      </p:pic>
      <p:pic>
        <p:nvPicPr>
          <p:cNvPr id="7" name="Рисунок 6" descr="p20026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2214554"/>
            <a:ext cx="2876550" cy="4457700"/>
          </a:xfrm>
          <a:prstGeom prst="rect">
            <a:avLst/>
          </a:prstGeom>
        </p:spPr>
      </p:pic>
      <p:pic>
        <p:nvPicPr>
          <p:cNvPr id="8" name="Рисунок 7" descr="p105412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3071810"/>
            <a:ext cx="2889140" cy="387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Николай </a:t>
            </a:r>
            <a:r>
              <a:rPr lang="ru-RU" b="1" dirty="0"/>
              <a:t>Иванович Сладков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1920 – 1996)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writer_rus1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06077" y="1571612"/>
            <a:ext cx="4813831" cy="4880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harushin_e__i_-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42852"/>
            <a:ext cx="2857500" cy="4143375"/>
          </a:xfrm>
        </p:spPr>
      </p:pic>
      <p:pic>
        <p:nvPicPr>
          <p:cNvPr id="9" name="Рисунок 8" descr="Пришви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00760" y="3198038"/>
            <a:ext cx="2939729" cy="3659962"/>
          </a:xfrm>
          <a:prstGeom prst="rect">
            <a:avLst/>
          </a:prstGeom>
        </p:spPr>
      </p:pic>
      <p:pic>
        <p:nvPicPr>
          <p:cNvPr id="8" name="Рисунок 7" descr="Виталий Бианк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701131"/>
            <a:ext cx="3314712" cy="3156869"/>
          </a:xfrm>
          <a:prstGeom prst="rect">
            <a:avLst/>
          </a:prstGeom>
        </p:spPr>
      </p:pic>
      <p:pic>
        <p:nvPicPr>
          <p:cNvPr id="7" name="Рисунок 6" descr="writer_rus16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28926" y="1928802"/>
            <a:ext cx="2959482" cy="3000396"/>
          </a:xfrm>
          <a:prstGeom prst="rect">
            <a:avLst/>
          </a:prstGeom>
        </p:spPr>
      </p:pic>
      <p:pic>
        <p:nvPicPr>
          <p:cNvPr id="6" name="Содержимое 5" descr="paustovsky1.jpg"/>
          <p:cNvPicPr>
            <a:picLocks noGrp="1" noChangeAspect="1"/>
          </p:cNvPicPr>
          <p:nvPr>
            <p:ph sz="half" idx="2"/>
          </p:nvPr>
        </p:nvPicPr>
        <p:blipFill>
          <a:blip r:embed="rId6" cstate="screen"/>
          <a:stretch>
            <a:fillRect/>
          </a:stretch>
        </p:blipFill>
        <p:spPr>
          <a:xfrm>
            <a:off x="5336003" y="285728"/>
            <a:ext cx="3450819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738-257382-19-obl-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00232" y="0"/>
            <a:ext cx="2733426" cy="3664110"/>
          </a:xfrm>
        </p:spPr>
      </p:pic>
      <p:pic>
        <p:nvPicPr>
          <p:cNvPr id="5" name="Рисунок 4" descr="p2004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29058" y="3028906"/>
            <a:ext cx="2519360" cy="3829094"/>
          </a:xfrm>
          <a:prstGeom prst="rect">
            <a:avLst/>
          </a:prstGeom>
        </p:spPr>
      </p:pic>
      <p:pic>
        <p:nvPicPr>
          <p:cNvPr id="7" name="Рисунок 6" descr="p2003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071810"/>
            <a:ext cx="2502034" cy="3786190"/>
          </a:xfrm>
          <a:prstGeom prst="rect">
            <a:avLst/>
          </a:prstGeom>
        </p:spPr>
      </p:pic>
      <p:pic>
        <p:nvPicPr>
          <p:cNvPr id="8" name="Рисунок 7" descr="978599510554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57012" y="0"/>
            <a:ext cx="2786988" cy="407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_rasskazki-charushin_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057" y="642918"/>
            <a:ext cx="8987361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14546" y="500042"/>
            <a:ext cx="4886359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fault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357166"/>
            <a:ext cx="6529876" cy="61070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3500486"/>
            <a:ext cx="9358378" cy="13716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дод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3214678" cy="4525963"/>
          </a:xfrm>
        </p:spPr>
      </p:pic>
      <p:pic>
        <p:nvPicPr>
          <p:cNvPr id="5" name="Рисунок 4" descr="жук-бомбардир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868" y="0"/>
            <a:ext cx="5201920" cy="3718560"/>
          </a:xfrm>
          <a:prstGeom prst="rect">
            <a:avLst/>
          </a:prstGeom>
        </p:spPr>
      </p:pic>
      <p:pic>
        <p:nvPicPr>
          <p:cNvPr id="6" name="Рисунок 5" descr="выпь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1428736"/>
            <a:ext cx="1796800" cy="3586896"/>
          </a:xfrm>
          <a:prstGeom prst="rect">
            <a:avLst/>
          </a:prstGeom>
        </p:spPr>
      </p:pic>
      <p:pic>
        <p:nvPicPr>
          <p:cNvPr id="7" name="Рисунок 6" descr="ящериц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1538" y="3929066"/>
            <a:ext cx="2790822" cy="2928934"/>
          </a:xfrm>
          <a:prstGeom prst="rect">
            <a:avLst/>
          </a:prstGeom>
        </p:spPr>
      </p:pic>
      <p:pic>
        <p:nvPicPr>
          <p:cNvPr id="8" name="Рисунок 7" descr="вертишейк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00694" y="3092539"/>
            <a:ext cx="2731692" cy="3765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рёзы 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02687" y="0"/>
            <a:ext cx="9246687" cy="6935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B050"/>
                </a:solidFill>
                <a:latin typeface="Arial Black" pitchFamily="34" charset="0"/>
              </a:rPr>
              <a:t>Ребятам о зверятах</a:t>
            </a:r>
            <a:endParaRPr lang="ru-RU" sz="8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ЧАРУШИН </a:t>
            </a:r>
            <a:r>
              <a:rPr lang="ru-RU" b="1" dirty="0"/>
              <a:t>Евгений Иванович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1901-1965)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harushin_e__i_-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00364" y="1571612"/>
            <a:ext cx="3357576" cy="4868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м Чарушин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642918"/>
            <a:ext cx="7730268" cy="57207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7258499_400-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57422" y="500042"/>
            <a:ext cx="4548828" cy="5913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_rasskazki-charushin_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3714752"/>
            <a:ext cx="3571868" cy="2786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0"/>
            <a:ext cx="3384590" cy="3802910"/>
          </a:xfrm>
        </p:spPr>
      </p:pic>
      <p:pic>
        <p:nvPicPr>
          <p:cNvPr id="5" name="Рисунок 4" descr="dudniktnobucheniedetejtehnikerisowanijashtrihami-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43306" y="0"/>
            <a:ext cx="5242511" cy="3819544"/>
          </a:xfrm>
          <a:prstGeom prst="rect">
            <a:avLst/>
          </a:prstGeom>
        </p:spPr>
      </p:pic>
      <p:pic>
        <p:nvPicPr>
          <p:cNvPr id="9" name="Рисунок 8" descr="scrn_big_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868" y="4170761"/>
            <a:ext cx="3524248" cy="2687239"/>
          </a:xfrm>
          <a:prstGeom prst="rect">
            <a:avLst/>
          </a:prstGeom>
        </p:spPr>
      </p:pic>
      <p:pic>
        <p:nvPicPr>
          <p:cNvPr id="7" name="Рисунок 6" descr="100173318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77054" y="3694259"/>
            <a:ext cx="2166946" cy="3163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1762" y="-285776"/>
            <a:ext cx="2862238" cy="3968441"/>
          </a:xfrm>
          <a:prstGeom prst="rect">
            <a:avLst/>
          </a:prstGeom>
        </p:spPr>
      </p:pic>
      <p:pic>
        <p:nvPicPr>
          <p:cNvPr id="6" name="Рисунок 5" descr="3288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714620"/>
            <a:ext cx="2976557" cy="3873292"/>
          </a:xfrm>
          <a:prstGeom prst="rect">
            <a:avLst/>
          </a:prstGeom>
        </p:spPr>
      </p:pic>
      <p:pic>
        <p:nvPicPr>
          <p:cNvPr id="7" name="Рисунок 6" descr="img23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9124" y="2864969"/>
            <a:ext cx="2967044" cy="3993031"/>
          </a:xfrm>
          <a:prstGeom prst="rect">
            <a:avLst/>
          </a:prstGeom>
        </p:spPr>
      </p:pic>
      <p:pic>
        <p:nvPicPr>
          <p:cNvPr id="4" name="Содержимое 3" descr="1ff9d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2071670" y="63258"/>
            <a:ext cx="2633664" cy="3411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Пришвин </a:t>
            </a:r>
            <a:r>
              <a:rPr lang="ru-RU" b="1" dirty="0"/>
              <a:t>Михаил Михайлович (1873 - 1954)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Пришвин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36" y="1428736"/>
            <a:ext cx="4005913" cy="4987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</Words>
  <Application>Microsoft Office PowerPoint</Application>
  <PresentationFormat>Экран (4:3)</PresentationFormat>
  <Paragraphs>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Ребятам о зверятах</vt:lpstr>
      <vt:lpstr> ЧАРУШИН Евгений Иванович  (1901-1965)  </vt:lpstr>
      <vt:lpstr>Слайд 5</vt:lpstr>
      <vt:lpstr>Слайд 6</vt:lpstr>
      <vt:lpstr>Слайд 7</vt:lpstr>
      <vt:lpstr>Слайд 8</vt:lpstr>
      <vt:lpstr> Пришвин Михаил Михайлович (1873 - 1954) </vt:lpstr>
      <vt:lpstr>Слайд 10</vt:lpstr>
      <vt:lpstr>Слайд 11</vt:lpstr>
      <vt:lpstr>Слайд 12</vt:lpstr>
      <vt:lpstr>Паусто́вский Константин Георгиевич (1892 – 1968)</vt:lpstr>
      <vt:lpstr>Слайд 14</vt:lpstr>
      <vt:lpstr>Слайд 15</vt:lpstr>
      <vt:lpstr> БИАНКИ ВИТАЛИЙ ВАЛЕНТИНОВИЧ      (1894— 1959) </vt:lpstr>
      <vt:lpstr>Слайд 17</vt:lpstr>
      <vt:lpstr>Слайд 18</vt:lpstr>
      <vt:lpstr> Николай Иванович Сладков  (1920 – 1996)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Дмитрий</cp:lastModifiedBy>
  <cp:revision>9</cp:revision>
  <dcterms:created xsi:type="dcterms:W3CDTF">2011-04-17T06:36:01Z</dcterms:created>
  <dcterms:modified xsi:type="dcterms:W3CDTF">2012-10-21T04:48:32Z</dcterms:modified>
</cp:coreProperties>
</file>