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E614-7595-4E81-8C1B-FF1995EE3A78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F010-31B7-4102-83E3-9917D4577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E614-7595-4E81-8C1B-FF1995EE3A78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F010-31B7-4102-83E3-9917D4577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E614-7595-4E81-8C1B-FF1995EE3A78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F010-31B7-4102-83E3-9917D4577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E614-7595-4E81-8C1B-FF1995EE3A78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F010-31B7-4102-83E3-9917D4577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E614-7595-4E81-8C1B-FF1995EE3A78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F010-31B7-4102-83E3-9917D4577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E614-7595-4E81-8C1B-FF1995EE3A78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F010-31B7-4102-83E3-9917D4577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E614-7595-4E81-8C1B-FF1995EE3A78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F010-31B7-4102-83E3-9917D4577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E614-7595-4E81-8C1B-FF1995EE3A78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F010-31B7-4102-83E3-9917D4577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E614-7595-4E81-8C1B-FF1995EE3A78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F010-31B7-4102-83E3-9917D4577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E614-7595-4E81-8C1B-FF1995EE3A78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F010-31B7-4102-83E3-9917D4577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E614-7595-4E81-8C1B-FF1995EE3A78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F010-31B7-4102-83E3-9917D4577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2E614-7595-4E81-8C1B-FF1995EE3A78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AF010-31B7-4102-83E3-9917D4577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Федор</a:t>
            </a:r>
            <a:br>
              <a:rPr lang="ru-RU" b="1" dirty="0" smtClean="0"/>
            </a:br>
            <a:r>
              <a:rPr lang="ru-RU" b="1" dirty="0" smtClean="0"/>
              <a:t>Иванович</a:t>
            </a:r>
            <a:br>
              <a:rPr lang="ru-RU" b="1" dirty="0" smtClean="0"/>
            </a:br>
            <a:r>
              <a:rPr lang="ru-RU" b="1" dirty="0" smtClean="0"/>
              <a:t>Тютчев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тютчев п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561213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000768"/>
            <a:ext cx="8229600" cy="1143000"/>
          </a:xfrm>
        </p:spPr>
        <p:txBody>
          <a:bodyPr/>
          <a:lstStyle/>
          <a:p>
            <a:r>
              <a:rPr lang="ru-RU" dirty="0" smtClean="0"/>
              <a:t>В лесу не молкнет птичий гам,</a:t>
            </a:r>
            <a:endParaRPr lang="ru-RU" dirty="0"/>
          </a:p>
        </p:txBody>
      </p:sp>
      <p:pic>
        <p:nvPicPr>
          <p:cNvPr id="4" name="Содержимое 3" descr="гроза га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91511"/>
            <a:ext cx="8939789" cy="60063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 гам лесной, и шум нагорный-</a:t>
            </a:r>
            <a:br>
              <a:rPr lang="ru-RU" dirty="0" smtClean="0"/>
            </a:br>
            <a:r>
              <a:rPr lang="ru-RU" dirty="0" smtClean="0"/>
              <a:t>Все вторит весело громам.</a:t>
            </a:r>
            <a:endParaRPr lang="ru-RU" dirty="0"/>
          </a:p>
        </p:txBody>
      </p:sp>
      <p:pic>
        <p:nvPicPr>
          <p:cNvPr id="5" name="Рисунок 4" descr="гроза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-71462"/>
            <a:ext cx="7739116" cy="5804338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2012 год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/>
          <a:lstStyle/>
          <a:p>
            <a:r>
              <a:rPr lang="ru-RU" dirty="0" smtClean="0"/>
              <a:t>Автор презентации: </a:t>
            </a:r>
            <a:r>
              <a:rPr lang="ru-RU" dirty="0" err="1" smtClean="0"/>
              <a:t>Ярушина</a:t>
            </a:r>
            <a:r>
              <a:rPr lang="ru-RU" dirty="0" smtClean="0"/>
              <a:t> Татьяна Ивановна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начальных классов </a:t>
            </a:r>
          </a:p>
          <a:p>
            <a:r>
              <a:rPr lang="ru-RU" dirty="0" smtClean="0"/>
              <a:t>МОУ «СОШ №4»</a:t>
            </a:r>
          </a:p>
          <a:p>
            <a:r>
              <a:rPr lang="ru-RU" dirty="0"/>
              <a:t>г</a:t>
            </a:r>
            <a:r>
              <a:rPr lang="ru-RU" dirty="0" smtClean="0"/>
              <a:t>орода Печоры</a:t>
            </a:r>
          </a:p>
          <a:p>
            <a:r>
              <a:rPr lang="ru-RU" dirty="0" smtClean="0"/>
              <a:t>Республики Коми.</a:t>
            </a:r>
          </a:p>
          <a:p>
            <a:r>
              <a:rPr lang="ru-RU" sz="2400" dirty="0" smtClean="0"/>
              <a:t>В создании презентации были использованы интернет ресурсы.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/>
              <a:t>           </a:t>
            </a:r>
            <a:r>
              <a:rPr lang="ru-RU" sz="7200" i="1" dirty="0" smtClean="0"/>
              <a:t> </a:t>
            </a:r>
          </a:p>
          <a:p>
            <a:pPr>
              <a:buNone/>
            </a:pPr>
            <a:r>
              <a:rPr lang="ru-RU" sz="7200" i="1" dirty="0"/>
              <a:t> </a:t>
            </a:r>
            <a:r>
              <a:rPr lang="ru-RU" sz="7200" i="1" dirty="0" smtClean="0"/>
              <a:t>           </a:t>
            </a:r>
            <a:r>
              <a:rPr lang="ru-RU" sz="7200" b="1" i="1" dirty="0" smtClean="0"/>
              <a:t>ВЕСЕННЯЯ</a:t>
            </a:r>
          </a:p>
          <a:p>
            <a:pPr>
              <a:buNone/>
            </a:pPr>
            <a:r>
              <a:rPr lang="ru-RU" sz="7200" b="1" i="1" dirty="0"/>
              <a:t> </a:t>
            </a:r>
            <a:r>
              <a:rPr lang="ru-RU" sz="7200" b="1" i="1" dirty="0" smtClean="0"/>
              <a:t>              ГРОЗА</a:t>
            </a:r>
            <a:endParaRPr lang="ru-RU" sz="7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000768"/>
            <a:ext cx="8229600" cy="1143000"/>
          </a:xfrm>
        </p:spPr>
        <p:txBody>
          <a:bodyPr/>
          <a:lstStyle/>
          <a:p>
            <a:r>
              <a:rPr lang="ru-RU" dirty="0" smtClean="0"/>
              <a:t>Люблю грозу в начале мая,</a:t>
            </a:r>
            <a:endParaRPr lang="ru-RU" dirty="0"/>
          </a:p>
        </p:txBody>
      </p:sp>
      <p:pic>
        <p:nvPicPr>
          <p:cNvPr id="4" name="Содержимое 3" descr="гроза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77128"/>
            <a:ext cx="6215106" cy="61902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42926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>Когда весенний, первый гром,</a:t>
            </a:r>
            <a:br>
              <a:rPr lang="ru-RU" sz="3200" dirty="0" smtClean="0"/>
            </a:br>
            <a:r>
              <a:rPr lang="ru-RU" sz="3200" dirty="0" smtClean="0"/>
              <a:t>Как бы </a:t>
            </a:r>
            <a:r>
              <a:rPr lang="ru-RU" sz="3200" dirty="0" err="1" smtClean="0"/>
              <a:t>резвяся</a:t>
            </a:r>
            <a:r>
              <a:rPr lang="ru-RU" sz="3200" dirty="0" smtClean="0"/>
              <a:t> и играя,</a:t>
            </a:r>
            <a:br>
              <a:rPr lang="ru-RU" sz="3200" dirty="0" smtClean="0"/>
            </a:br>
            <a:r>
              <a:rPr lang="ru-RU" sz="3200" dirty="0" smtClean="0"/>
              <a:t>Грохочет в небе  </a:t>
            </a:r>
            <a:r>
              <a:rPr lang="ru-RU" sz="3200" dirty="0" err="1" smtClean="0"/>
              <a:t>голубом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Содержимое 3" descr="гроза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0"/>
            <a:ext cx="7286676" cy="5468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92933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Гремят раскаты молодые,</a:t>
            </a:r>
            <a:endParaRPr lang="ru-RU" sz="3600" dirty="0"/>
          </a:p>
        </p:txBody>
      </p:sp>
      <p:pic>
        <p:nvPicPr>
          <p:cNvPr id="4" name="Содержимое 3" descr="гроза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14290"/>
            <a:ext cx="8024868" cy="60186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8578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Вот дождик  брызнул, пыль летит,</a:t>
            </a:r>
            <a:endParaRPr lang="ru-RU" dirty="0"/>
          </a:p>
        </p:txBody>
      </p:sp>
      <p:pic>
        <p:nvPicPr>
          <p:cNvPr id="4" name="Содержимое 3" descr="гроза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1"/>
            <a:ext cx="9144000" cy="6095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929330"/>
            <a:ext cx="8229600" cy="1143000"/>
          </a:xfrm>
        </p:spPr>
        <p:txBody>
          <a:bodyPr/>
          <a:lstStyle/>
          <a:p>
            <a:r>
              <a:rPr lang="ru-RU" dirty="0" smtClean="0"/>
              <a:t>Повисли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перлы</a:t>
            </a:r>
            <a:r>
              <a:rPr lang="ru-RU" dirty="0" smtClean="0"/>
              <a:t> дождевые,</a:t>
            </a:r>
            <a:endParaRPr lang="ru-RU" dirty="0"/>
          </a:p>
        </p:txBody>
      </p:sp>
      <p:pic>
        <p:nvPicPr>
          <p:cNvPr id="4" name="Содержимое 3" descr="гроза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-114692"/>
            <a:ext cx="8572560" cy="64294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000768"/>
            <a:ext cx="8229600" cy="1143000"/>
          </a:xfrm>
        </p:spPr>
        <p:txBody>
          <a:bodyPr/>
          <a:lstStyle/>
          <a:p>
            <a:r>
              <a:rPr lang="ru-RU" dirty="0" smtClean="0"/>
              <a:t>И солнце нити золотит.</a:t>
            </a:r>
            <a:endParaRPr lang="ru-RU" dirty="0"/>
          </a:p>
        </p:txBody>
      </p:sp>
      <p:pic>
        <p:nvPicPr>
          <p:cNvPr id="4" name="Содержимое 3" descr="гроза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409" y="0"/>
            <a:ext cx="8314995" cy="6219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000768"/>
            <a:ext cx="8229600" cy="1143000"/>
          </a:xfrm>
        </p:spPr>
        <p:txBody>
          <a:bodyPr/>
          <a:lstStyle/>
          <a:p>
            <a:r>
              <a:rPr lang="ru-RU" dirty="0" smtClean="0"/>
              <a:t>С горы бежит поток проворный,</a:t>
            </a:r>
            <a:endParaRPr lang="ru-RU" dirty="0"/>
          </a:p>
        </p:txBody>
      </p:sp>
      <p:pic>
        <p:nvPicPr>
          <p:cNvPr id="4" name="Содержимое 3" descr="гроза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27" y="-1"/>
            <a:ext cx="9120573" cy="6047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82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Федор Иванович Тютчев </vt:lpstr>
      <vt:lpstr>Слайд 2</vt:lpstr>
      <vt:lpstr>Люблю грозу в начале мая,</vt:lpstr>
      <vt:lpstr> Когда весенний, первый гром, Как бы резвяся и играя, Грохочет в небе  голубом.</vt:lpstr>
      <vt:lpstr>Гремят раскаты молодые,</vt:lpstr>
      <vt:lpstr>Вот дождик  брызнул, пыль летит,</vt:lpstr>
      <vt:lpstr>Повисли перлы дождевые,</vt:lpstr>
      <vt:lpstr>И солнце нити золотит.</vt:lpstr>
      <vt:lpstr>С горы бежит поток проворный,</vt:lpstr>
      <vt:lpstr>В лесу не молкнет птичий гам,</vt:lpstr>
      <vt:lpstr>И гам лесной, и шум нагорный- Все вторит весело громам.</vt:lpstr>
      <vt:lpstr>2012 год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Федор Иванович Тютчев </dc:title>
  <dc:creator>XTreme</dc:creator>
  <cp:lastModifiedBy>XTreme</cp:lastModifiedBy>
  <cp:revision>8</cp:revision>
  <dcterms:created xsi:type="dcterms:W3CDTF">2012-09-30T17:55:28Z</dcterms:created>
  <dcterms:modified xsi:type="dcterms:W3CDTF">2012-10-21T14:46:30Z</dcterms:modified>
</cp:coreProperties>
</file>