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71" r:id="rId13"/>
    <p:sldId id="266" r:id="rId14"/>
    <p:sldId id="267" r:id="rId15"/>
    <p:sldId id="268" r:id="rId16"/>
    <p:sldId id="272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35454-DA6C-4E1D-8553-7FC57CE9447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DC9AC-9AE1-4D46-8A1B-9713559B91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ocuments\&#1082;&#1088;&#1086;&#1096;.wm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ocuments\&#1082;&#1088;&#1086;&#1096;%202.wma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87;&#1082;\Documents\1.wma" TargetMode="External"/><Relationship Id="rId1" Type="http://schemas.openxmlformats.org/officeDocument/2006/relationships/audio" Target="file:///C:\Users\&#1087;&#1082;\Documents\&#1082;&#1086;&#1087;&#1072;&#1090;&#1099;&#1095;.wma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ocuments\2.wma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5607/49266068.18/0_817b4_d74aed2d_X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крош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mosobltv.ru/vardata/modules/lenta/images/19213_1_13240351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2795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4333.vkontakte.ru/u59979494/-14/x_bf08b19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9096"/>
            <a:ext cx="6357982" cy="6808904"/>
          </a:xfrm>
          <a:prstGeom prst="rect">
            <a:avLst/>
          </a:prstGeom>
          <a:noFill/>
        </p:spPr>
      </p:pic>
      <p:pic>
        <p:nvPicPr>
          <p:cNvPr id="4" name="крош 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07233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ictureshack.ru/images/92421_konvert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prv1.lori-images.net/tri-svetofora-s-signalami-raznogo-tsveta-izolirovano-0003172981-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31"/>
            <a:ext cx="9144000" cy="6851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lifeishorteatadonut.files.wordpress.com/2011/01/bake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4023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nfo.sibnet.ru/ni/310/310120b_13094067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8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rokopevsk.ngsrabota.ru/pic/850/550/resize/506f7dcdf82afb9c220be8ef5e5d0a74/266fe10817a3f9c6168e5054bcff2ad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1602" y="357166"/>
            <a:ext cx="10001320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0.liveinternet.ru/images/attach/c/2/65/2/65002785_bc1e9a63924f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  <p:pic>
        <p:nvPicPr>
          <p:cNvPr id="3" name="копатыч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143768" y="6215082"/>
            <a:ext cx="304800" cy="304800"/>
          </a:xfrm>
          <a:prstGeom prst="rect">
            <a:avLst/>
          </a:prstGeom>
        </p:spPr>
      </p:pic>
      <p:pic>
        <p:nvPicPr>
          <p:cNvPr id="4" name="1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64383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s4333.vkontakte.ru/u59979494/-14/x_bf08b19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714876" cy="6858000"/>
          </a:xfrm>
          <a:prstGeom prst="rect">
            <a:avLst/>
          </a:prstGeom>
          <a:noFill/>
        </p:spPr>
      </p:pic>
      <p:pic>
        <p:nvPicPr>
          <p:cNvPr id="40964" name="Picture 4" descr="http://photoimp.ru/wp-content/uploads/2011/08/35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428736"/>
            <a:ext cx="4289791" cy="4573414"/>
          </a:xfrm>
          <a:prstGeom prst="rect">
            <a:avLst/>
          </a:prstGeom>
          <a:noFill/>
        </p:spPr>
      </p:pic>
      <p:pic>
        <p:nvPicPr>
          <p:cNvPr id="4" name="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92905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12.ifotki.info/org/60571c2267210d5b13563b666cb88fc56dad4c13739055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img1.liveinternet.ru/images/attach/b/3/20/886/20886987_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488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iki.iteach.ru/images/4/43/%d0%a1%d0%bb%d0%b0%d0%b9%d0%b42%d0%bc%d0%b0%d0%bd%d0%b0%d0%ba%d0%be%d0%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www.yaplakal.com/uploads/post-2-13487374566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dorofeeva-12.ucoz.ru/Dou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11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lso-tools.ru/images/image/knigi/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416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tat17.privet.ru/lr/09124d737aec652865d1b9bc8dbfff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900igr.net/datas/okruzhajuschij-mir/Opasnye-mesta/0008-008-Kakie-pravila-narushili-de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0</Words>
  <Application>Microsoft Office PowerPoint</Application>
  <PresentationFormat>Экран (4:3)</PresentationFormat>
  <Paragraphs>0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12</cp:revision>
  <dcterms:created xsi:type="dcterms:W3CDTF">2013-04-09T10:00:46Z</dcterms:created>
  <dcterms:modified xsi:type="dcterms:W3CDTF">2013-04-15T17:47:56Z</dcterms:modified>
</cp:coreProperties>
</file>