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64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3745-0354-48DF-8DD1-7B40E74DEB61}" type="datetimeFigureOut">
              <a:rPr lang="ru-RU" smtClean="0"/>
              <a:pPr/>
              <a:t>02.04.2016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591F-7738-45E4-BAE6-601E5F7563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3745-0354-48DF-8DD1-7B40E74DEB61}" type="datetimeFigureOut">
              <a:rPr lang="ru-RU" smtClean="0"/>
              <a:pPr/>
              <a:t>02.04.2016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591F-7738-45E4-BAE6-601E5F7563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3745-0354-48DF-8DD1-7B40E74DEB61}" type="datetimeFigureOut">
              <a:rPr lang="ru-RU" smtClean="0"/>
              <a:pPr/>
              <a:t>02.04.2016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591F-7738-45E4-BAE6-601E5F7563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3745-0354-48DF-8DD1-7B40E74DEB61}" type="datetimeFigureOut">
              <a:rPr lang="ru-RU" smtClean="0"/>
              <a:pPr/>
              <a:t>02.04.2016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591F-7738-45E4-BAE6-601E5F7563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3745-0354-48DF-8DD1-7B40E74DEB61}" type="datetimeFigureOut">
              <a:rPr lang="ru-RU" smtClean="0"/>
              <a:pPr/>
              <a:t>02.04.2016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591F-7738-45E4-BAE6-601E5F7563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3745-0354-48DF-8DD1-7B40E74DEB61}" type="datetimeFigureOut">
              <a:rPr lang="ru-RU" smtClean="0"/>
              <a:pPr/>
              <a:t>02.04.2016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591F-7738-45E4-BAE6-601E5F7563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3745-0354-48DF-8DD1-7B40E74DEB61}" type="datetimeFigureOut">
              <a:rPr lang="ru-RU" smtClean="0"/>
              <a:pPr/>
              <a:t>02.04.2016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591F-7738-45E4-BAE6-601E5F7563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3745-0354-48DF-8DD1-7B40E74DEB61}" type="datetimeFigureOut">
              <a:rPr lang="ru-RU" smtClean="0"/>
              <a:pPr/>
              <a:t>02.04.2016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591F-7738-45E4-BAE6-601E5F7563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3745-0354-48DF-8DD1-7B40E74DEB61}" type="datetimeFigureOut">
              <a:rPr lang="ru-RU" smtClean="0"/>
              <a:pPr/>
              <a:t>02.04.2016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591F-7738-45E4-BAE6-601E5F7563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3745-0354-48DF-8DD1-7B40E74DEB61}" type="datetimeFigureOut">
              <a:rPr lang="ru-RU" smtClean="0"/>
              <a:pPr/>
              <a:t>02.04.2016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591F-7738-45E4-BAE6-601E5F7563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3745-0354-48DF-8DD1-7B40E74DEB61}" type="datetimeFigureOut">
              <a:rPr lang="ru-RU" smtClean="0"/>
              <a:pPr/>
              <a:t>02.04.2016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591F-7738-45E4-BAE6-601E5F7563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73745-0354-48DF-8DD1-7B40E74DEB61}" type="datetimeFigureOut">
              <a:rPr lang="ru-RU" smtClean="0"/>
              <a:pPr/>
              <a:t>02.04.2016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3591F-7738-45E4-BAE6-601E5F7563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gif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microsoft.com/office/2007/relationships/hdphoto" Target="../media/hdphoto1.wdp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"/>
            <a:ext cx="85191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Игра «Собери в корзинку</a:t>
            </a:r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Инструкция: с помощью курсора мышки собери в корзину только те ягоды, которые растут в наших лесах.</a:t>
            </a: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lum bright="-20000" contrast="10000"/>
          </a:blip>
          <a:srcRect/>
          <a:stretch>
            <a:fillRect/>
          </a:stretch>
        </p:blipFill>
        <p:spPr bwMode="auto">
          <a:xfrm>
            <a:off x="3251252" y="1065357"/>
            <a:ext cx="2005394" cy="1969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Рисунок 7" descr="watermelon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 contrast="30000"/>
          </a:blip>
          <a:stretch>
            <a:fillRect/>
          </a:stretch>
        </p:blipFill>
        <p:spPr>
          <a:xfrm rot="19017396">
            <a:off x="6028130" y="1461942"/>
            <a:ext cx="2428892" cy="1666005"/>
          </a:xfrm>
          <a:prstGeom prst="rect">
            <a:avLst/>
          </a:prstGeom>
        </p:spPr>
      </p:pic>
      <p:pic>
        <p:nvPicPr>
          <p:cNvPr id="10" name="Рисунок 9" descr="210573__mother-of-wine_p.jpg"/>
          <p:cNvPicPr>
            <a:picLocks noChangeAspect="1"/>
          </p:cNvPicPr>
          <p:nvPr/>
        </p:nvPicPr>
        <p:blipFill>
          <a:blip r:embed="rId5">
            <a:lum bright="-10000" contrast="-10000"/>
          </a:blip>
          <a:stretch>
            <a:fillRect/>
          </a:stretch>
        </p:blipFill>
        <p:spPr>
          <a:xfrm>
            <a:off x="285720" y="1142984"/>
            <a:ext cx="2357454" cy="207170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30000"/>
          </a:blip>
          <a:srcRect/>
          <a:stretch>
            <a:fillRect/>
          </a:stretch>
        </p:blipFill>
        <p:spPr bwMode="auto">
          <a:xfrm>
            <a:off x="3214678" y="5041901"/>
            <a:ext cx="2570148" cy="1816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>
            <a:lum bright="10000" contrast="20000"/>
          </a:blip>
          <a:srcRect/>
          <a:stretch>
            <a:fillRect/>
          </a:stretch>
        </p:blipFill>
        <p:spPr bwMode="auto">
          <a:xfrm>
            <a:off x="3071802" y="2776452"/>
            <a:ext cx="2364294" cy="2174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 contrast="20000"/>
          </a:blip>
          <a:srcRect/>
          <a:stretch>
            <a:fillRect/>
          </a:stretch>
        </p:blipFill>
        <p:spPr bwMode="auto">
          <a:xfrm>
            <a:off x="6286512" y="3643314"/>
            <a:ext cx="2570149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 descr="https://im2-tub-ru.yandex.net/i?id=f717455fda01eac880e3c639175d7d15&amp;n=33&amp;h=215&amp;w=286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65" b="98605" l="9441" r="8951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4034" y="4221088"/>
            <a:ext cx="2724150" cy="204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 advTm="180000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6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46821E-6 L -0.35937 -0.1713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" y="-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04624E-7 L 0.00018 -0.3253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25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</cp:revision>
  <dcterms:created xsi:type="dcterms:W3CDTF">2016-03-16T10:45:22Z</dcterms:created>
  <dcterms:modified xsi:type="dcterms:W3CDTF">2016-04-02T06:29:05Z</dcterms:modified>
</cp:coreProperties>
</file>