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D6C16-D9E3-4E8F-A6C4-1EAC76B21030}" type="datetimeFigureOut">
              <a:rPr lang="ru-RU" smtClean="0"/>
              <a:pPr/>
              <a:t>01.10.2011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152DD-E8B0-405A-9F13-9BBF45021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Автоматизация – Ш -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Составитель – учитель - логопед ГДОУ №67 Фрунзенского района Санкт – Петербурга Белова Л. И.</a:t>
            </a:r>
            <a:endParaRPr lang="ru-RU" dirty="0"/>
          </a:p>
        </p:txBody>
      </p:sp>
      <p:pic>
        <p:nvPicPr>
          <p:cNvPr id="4" name="Рисунок 3" descr="шап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28604"/>
            <a:ext cx="1714507" cy="171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о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500042"/>
            <a:ext cx="2428892" cy="1829765"/>
          </a:xfrm>
          <a:prstGeom prst="rect">
            <a:avLst/>
          </a:prstGeom>
        </p:spPr>
      </p:pic>
      <p:pic>
        <p:nvPicPr>
          <p:cNvPr id="6" name="Рисунок 5" descr="мыш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510888"/>
            <a:ext cx="2214578" cy="1781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71480"/>
            <a:ext cx="56436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ЧУДЕСНО!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лето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071678"/>
            <a:ext cx="328614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357166"/>
            <a:ext cx="47863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ОТГАДАЙ ЗАГАДКУ!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000240"/>
            <a:ext cx="264320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СИЖУ ВЕРХОМ, НЕ ВЕДАЮ НА КОМ.</a:t>
            </a:r>
            <a:endParaRPr lang="ru-RU" sz="2800" b="1" i="1" dirty="0"/>
          </a:p>
        </p:txBody>
      </p:sp>
      <p:pic>
        <p:nvPicPr>
          <p:cNvPr id="6" name="Рисунок 5" descr="ДАМА В ШАП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714478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4572008"/>
            <a:ext cx="307183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/>
              <a:t>Белые горошки на зеленой ножке.</a:t>
            </a:r>
            <a:endParaRPr lang="ru-RU" sz="3200" b="1" i="1" dirty="0"/>
          </a:p>
        </p:txBody>
      </p:sp>
      <p:pic>
        <p:nvPicPr>
          <p:cNvPr id="8" name="Рисунок 7" descr="ланды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357694"/>
            <a:ext cx="185736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с - зайки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196562"/>
            <a:ext cx="3081350" cy="385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142876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4800" dirty="0" smtClean="0"/>
              <a:t>УРА!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142852"/>
            <a:ext cx="550072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Вспомни сказку  «Красная Шапочка» и расскажи, что ты видишь на картинке.</a:t>
            </a:r>
            <a:endParaRPr lang="ru-RU" sz="2400" b="1" i="1" dirty="0"/>
          </a:p>
        </p:txBody>
      </p:sp>
      <p:pic>
        <p:nvPicPr>
          <p:cNvPr id="3" name="Рисунок 2" descr="Красная шап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6429420" cy="4857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929330"/>
            <a:ext cx="81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5857892"/>
            <a:ext cx="52149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Красная шапочка, кукушка, дорожка, ромашки, шапочка, шишки.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578647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 ПРЕКРАСНЫЙ ОТВЕТ!</a:t>
            </a:r>
            <a:endParaRPr lang="ru-RU" sz="4000" b="1" i="1" dirty="0"/>
          </a:p>
        </p:txBody>
      </p:sp>
      <p:pic>
        <p:nvPicPr>
          <p:cNvPr id="4" name="Рисунок 3" descr="спасибо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143116"/>
            <a:ext cx="27241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Содержание: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Артикуляционная гимнастика.</a:t>
            </a:r>
          </a:p>
          <a:p>
            <a:pPr>
              <a:buFont typeface="Wingdings" pitchFamily="2" charset="2"/>
              <a:buChar char="v"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Произнесение звука .</a:t>
            </a:r>
          </a:p>
          <a:p>
            <a:pPr>
              <a:buFont typeface="Wingdings" pitchFamily="2" charset="2"/>
              <a:buChar char="v"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автоматизация звука в слогах.</a:t>
            </a:r>
          </a:p>
          <a:p>
            <a:pPr>
              <a:buFont typeface="Wingdings" pitchFamily="2" charset="2"/>
              <a:buChar char="v"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автоматизация звука в словах.</a:t>
            </a:r>
          </a:p>
          <a:p>
            <a:pPr>
              <a:buFont typeface="Wingdings" pitchFamily="2" charset="2"/>
              <a:buChar char="v"/>
            </a:pP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автоматизация звука  во фразе.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мыш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649376"/>
            <a:ext cx="2786082" cy="205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5857916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Артикуляционная гимнастика для шипящих:</a:t>
            </a:r>
            <a:endParaRPr lang="ru-RU" sz="2800" b="1" i="1" dirty="0"/>
          </a:p>
        </p:txBody>
      </p:sp>
      <p:pic>
        <p:nvPicPr>
          <p:cNvPr id="3" name="Рисунок 2" descr="арт. уп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857364"/>
            <a:ext cx="4429156" cy="4624079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6786578" y="1928802"/>
            <a:ext cx="714380" cy="6429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858016" y="2643182"/>
            <a:ext cx="642942" cy="6286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786578" y="3357562"/>
            <a:ext cx="714380" cy="70008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858016" y="4143380"/>
            <a:ext cx="642942" cy="5572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929454" y="4857760"/>
            <a:ext cx="642942" cy="6286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929454" y="5643578"/>
            <a:ext cx="642942" cy="6286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т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501090" cy="6375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1714512" cy="6186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 </a:t>
            </a:r>
            <a:r>
              <a:rPr lang="ru-RU" sz="6600" dirty="0" err="1" smtClean="0"/>
              <a:t>ш</a:t>
            </a:r>
            <a:r>
              <a:rPr lang="ru-RU" sz="6600" dirty="0" smtClean="0"/>
              <a:t> – </a:t>
            </a:r>
            <a:r>
              <a:rPr lang="ru-RU" sz="6600" dirty="0" err="1" smtClean="0"/>
              <a:t>ш</a:t>
            </a:r>
            <a:r>
              <a:rPr lang="ru-RU" sz="6600" dirty="0" smtClean="0"/>
              <a:t> – </a:t>
            </a:r>
            <a:r>
              <a:rPr lang="ru-RU" sz="6600" dirty="0" err="1" smtClean="0"/>
              <a:t>ш</a:t>
            </a:r>
            <a:r>
              <a:rPr lang="ru-RU" sz="6600" dirty="0" smtClean="0"/>
              <a:t> – </a:t>
            </a:r>
            <a:r>
              <a:rPr lang="ru-RU" sz="6600" dirty="0" err="1" smtClean="0"/>
              <a:t>ш</a:t>
            </a:r>
            <a:r>
              <a:rPr lang="ru-RU" sz="6600" dirty="0" smtClean="0"/>
              <a:t> – </a:t>
            </a:r>
            <a:r>
              <a:rPr lang="ru-RU" sz="6600" dirty="0" err="1" smtClean="0"/>
              <a:t>ш</a:t>
            </a:r>
            <a:r>
              <a:rPr lang="ru-RU" sz="6600" dirty="0" smtClean="0"/>
              <a:t> – </a:t>
            </a:r>
            <a:r>
              <a:rPr lang="ru-RU" sz="6600" dirty="0" err="1" smtClean="0"/>
              <a:t>ш</a:t>
            </a:r>
            <a:r>
              <a:rPr lang="ru-RU" sz="6600" dirty="0" smtClean="0"/>
              <a:t>-</a:t>
            </a:r>
            <a:endParaRPr lang="ru-RU" sz="6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00364" y="1000108"/>
            <a:ext cx="250033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43240" y="642918"/>
            <a:ext cx="214314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00430" y="428604"/>
            <a:ext cx="207170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71802" y="1500174"/>
            <a:ext cx="264320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29190" y="428604"/>
            <a:ext cx="107157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аш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ша,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ош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шо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уш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шу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ша –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шо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-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шу</a:t>
            </a:r>
            <a:r>
              <a:rPr lang="ru-RU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  </a:t>
            </a:r>
            <a:r>
              <a:rPr lang="ru-RU" cap="none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ши</a:t>
            </a:r>
            <a:endParaRPr lang="ru-RU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Запомни , повтори!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игр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500042"/>
            <a:ext cx="1643074" cy="2200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а и ми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285728"/>
            <a:ext cx="45720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Посмотри и назови предметы  со  звуком  Ш</a:t>
            </a:r>
            <a:endParaRPr lang="ru-RU" dirty="0"/>
          </a:p>
        </p:txBody>
      </p:sp>
      <p:sp>
        <p:nvSpPr>
          <p:cNvPr id="4" name="Стрелка углом 3"/>
          <p:cNvSpPr/>
          <p:nvPr/>
        </p:nvSpPr>
        <p:spPr>
          <a:xfrm>
            <a:off x="6286512" y="3500438"/>
            <a:ext cx="813816" cy="86868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углом 4"/>
          <p:cNvSpPr/>
          <p:nvPr/>
        </p:nvSpPr>
        <p:spPr>
          <a:xfrm>
            <a:off x="1142976" y="1928802"/>
            <a:ext cx="813816" cy="86868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звернутая стрелка 5"/>
          <p:cNvSpPr/>
          <p:nvPr/>
        </p:nvSpPr>
        <p:spPr>
          <a:xfrm>
            <a:off x="3357554" y="5357826"/>
            <a:ext cx="886968" cy="877824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1357290" y="3429000"/>
            <a:ext cx="813816" cy="868680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>
            <a:off x="1571604" y="642918"/>
            <a:ext cx="813816" cy="86868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142852"/>
            <a:ext cx="442915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ИГРА «ЖАДИНА». ПРО КАКУЮ КАРТИНКУ МОЖНО СКАЗАТЬ «МОЙ!»</a:t>
            </a:r>
            <a:endParaRPr lang="ru-RU" sz="2400" dirty="0"/>
          </a:p>
        </p:txBody>
      </p:sp>
      <p:pic>
        <p:nvPicPr>
          <p:cNvPr id="3" name="Рисунок 2" descr="ми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02055"/>
            <a:ext cx="1918834" cy="201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285992"/>
            <a:ext cx="2643206" cy="199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ш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000504"/>
            <a:ext cx="2000264" cy="241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14356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Отлично!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ловл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928802"/>
            <a:ext cx="5286392" cy="355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428604"/>
            <a:ext cx="63579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 «ЖАДИНА». «ПРО КАКУЮ КАРТИНКУ МОЖНО СКАЗАТЬ «МОЯ»?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красавица ко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643050"/>
            <a:ext cx="1762134" cy="26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уш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643050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У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357562"/>
            <a:ext cx="1928826" cy="247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Автоматизация – Ш -</vt:lpstr>
      <vt:lpstr>Содержание:</vt:lpstr>
      <vt:lpstr>Слайд 3</vt:lpstr>
      <vt:lpstr>Слайд 4</vt:lpstr>
      <vt:lpstr> аш – ша, ош – шо, уш – шу, ша – шо  - шу -  ши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– Ш -</dc:title>
  <dc:creator>777</dc:creator>
  <cp:lastModifiedBy>777</cp:lastModifiedBy>
  <cp:revision>19</cp:revision>
  <dcterms:created xsi:type="dcterms:W3CDTF">2011-06-23T06:57:05Z</dcterms:created>
  <dcterms:modified xsi:type="dcterms:W3CDTF">2011-10-01T13:43:54Z</dcterms:modified>
</cp:coreProperties>
</file>