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74" r:id="rId6"/>
    <p:sldId id="263" r:id="rId7"/>
    <p:sldId id="259" r:id="rId8"/>
    <p:sldId id="266" r:id="rId9"/>
    <p:sldId id="268" r:id="rId10"/>
    <p:sldId id="269" r:id="rId11"/>
    <p:sldId id="270" r:id="rId12"/>
    <p:sldId id="272" r:id="rId13"/>
    <p:sldId id="262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5C8-4400-449C-8442-628029A69C4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5C8-4400-449C-8442-628029A69C4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5C8-4400-449C-8442-628029A69C4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5C8-4400-449C-8442-628029A69C4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5C8-4400-449C-8442-628029A69C4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5C8-4400-449C-8442-628029A69C4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5C8-4400-449C-8442-628029A69C4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5C8-4400-449C-8442-628029A69C4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5C8-4400-449C-8442-628029A69C4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5C8-4400-449C-8442-628029A69C4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5C8-4400-449C-8442-628029A69C4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3125C8-4400-449C-8442-628029A69C4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7D9DDB-3981-43E0-9214-332881487B4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656184"/>
          </a:xfrm>
        </p:spPr>
        <p:txBody>
          <a:bodyPr>
            <a:prstTxWarp prst="textWave2">
              <a:avLst/>
            </a:prstTxWarp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</a:sp3d>
          </a:bodyPr>
          <a:lstStyle/>
          <a:p>
            <a:r>
              <a:rPr lang="ru-RU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Портфолио</a:t>
            </a:r>
            <a:endParaRPr lang="ru-RU" dirty="0">
              <a:ln w="1905"/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530352" y="1844824"/>
            <a:ext cx="7930080" cy="2952328"/>
          </a:xfrm>
        </p:spPr>
        <p:txBody>
          <a:bodyPr>
            <a:prstTxWarp prst="textStop">
              <a:avLst/>
            </a:prstTxWarp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Горошко Анна Ивановна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Воспитатель Муниципального автономного дошкольного образовательного учреждения «Детский сад № 6» г. Емвы</a:t>
            </a:r>
            <a:endParaRPr lang="ru-RU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7572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Организация деятельности  клуба.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785794"/>
            <a:ext cx="88583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Анкетирование и опрос родителей для выявления запросов по организации работы  в группе.</a:t>
            </a:r>
          </a:p>
          <a:p>
            <a:pPr marL="457200" indent="-457200">
              <a:buAutoNum type="arabicPeriod" startAt="2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Презентация клуба  «Заботливые  родители» </a:t>
            </a:r>
          </a:p>
          <a:p>
            <a:pPr marL="457200" indent="-4572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( буклет  «Давайте знакомиться» )</a:t>
            </a:r>
          </a:p>
          <a:p>
            <a:pPr marL="342900" indent="-342900">
              <a:buAutoNum type="arabicPeriod" startAt="3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Подготовка объявления о заседании клуба с информацией о проблемах которые будут обсуждаться.</a:t>
            </a:r>
          </a:p>
          <a:p>
            <a:pPr marL="342900" indent="-342900">
              <a:buAutoNum type="arabicPeriod" startAt="3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Личное приглашение на встречу.</a:t>
            </a:r>
          </a:p>
          <a:p>
            <a:pPr marL="342900" indent="-342900">
              <a:buAutoNum type="arabicPeriod" startAt="3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Изготовление плакатов : Ура!, Пришли! , </a:t>
            </a:r>
          </a:p>
          <a:p>
            <a:pPr marL="342900" indent="-3429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Мы Вам рады! , Мы Вас ждали!.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85728"/>
            <a:ext cx="5392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Правила клуба.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785794"/>
            <a:ext cx="90011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работе клуба участвуют все желающие родители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группы со своими  детьми.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Каждый  независимо от возраста  имеет право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высказывать своё мнение и точку зрения.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Важно и ценно показать детям поддержку родителей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то что, вместе мы преодолеем все трудности.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Учимся слушать и слышать друг друга в клубе, дома, на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улице.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Мы учимся любить детей такими, какие они у нас есть.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Каждый участник стремится к диалогу, сотрудничеству,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сотворчеству и  открытости.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71415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Планирование встреч.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454322"/>
          <a:ext cx="9144000" cy="656559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41714"/>
                <a:gridCol w="1814285"/>
                <a:gridCol w="1886857"/>
                <a:gridCol w="1959428"/>
                <a:gridCol w="1741716"/>
              </a:tblGrid>
              <a:tr h="474348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ОО «Социально  -коммуникативное» 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  ОО «Речевое развитие»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 ОО «Познавательное развитие»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ОО «Художественно- эстетическое  развитие»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ОО «Физическое развитие»</a:t>
                      </a:r>
                      <a:endParaRPr lang="ru-RU" sz="1200" b="1" dirty="0" smtClean="0"/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Октябрь</a:t>
                      </a:r>
                    </a:p>
                    <a:p>
                      <a:r>
                        <a:rPr lang="ru-RU" sz="1200" dirty="0" smtClean="0"/>
                        <a:t>Тема</a:t>
                      </a:r>
                      <a:r>
                        <a:rPr lang="ru-RU" sz="1400" dirty="0" smtClean="0"/>
                        <a:t>: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200" baseline="0" dirty="0" smtClean="0"/>
                        <a:t>«Играя привыкаем» </a:t>
                      </a:r>
                    </a:p>
                    <a:p>
                      <a:r>
                        <a:rPr lang="ru-RU" sz="1200" baseline="0" dirty="0" smtClean="0"/>
                        <a:t>( для родителей  вновь поступивших детей)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Ноябрь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Тема: «Чистые звуки,</a:t>
                      </a:r>
                      <a:r>
                        <a:rPr lang="ru-RU" sz="1200" baseline="0" dirty="0" smtClean="0"/>
                        <a:t> правильная речь»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(для родителей детей нуждающихся в коррекции речи) 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Январь</a:t>
                      </a:r>
                    </a:p>
                    <a:p>
                      <a:r>
                        <a:rPr lang="ru-RU" sz="1200" dirty="0" smtClean="0"/>
                        <a:t>Тема: «</a:t>
                      </a:r>
                      <a:r>
                        <a:rPr lang="ru-RU" sz="1200" dirty="0" err="1" smtClean="0"/>
                        <a:t>Круглости</a:t>
                      </a:r>
                      <a:r>
                        <a:rPr lang="ru-RU" sz="1200" dirty="0" smtClean="0"/>
                        <a:t> в</a:t>
                      </a:r>
                      <a:r>
                        <a:rPr lang="ru-RU" sz="1200" baseline="0" dirty="0" smtClean="0"/>
                        <a:t> нашей жизни»</a:t>
                      </a:r>
                    </a:p>
                    <a:p>
                      <a:r>
                        <a:rPr lang="ru-RU" sz="1200" dirty="0" smtClean="0"/>
                        <a:t> (для родителей</a:t>
                      </a:r>
                      <a:r>
                        <a:rPr lang="ru-RU" sz="1200" baseline="0" dirty="0" smtClean="0"/>
                        <a:t> детей </a:t>
                      </a:r>
                    </a:p>
                    <a:p>
                      <a:r>
                        <a:rPr lang="ru-RU" sz="1200" baseline="0" dirty="0" smtClean="0"/>
                        <a:t>   3 – 5 лет)</a:t>
                      </a:r>
                      <a:r>
                        <a:rPr lang="ru-RU" sz="1200" dirty="0" smtClean="0"/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Февраль</a:t>
                      </a:r>
                    </a:p>
                    <a:p>
                      <a:r>
                        <a:rPr lang="ru-RU" sz="1200" dirty="0" smtClean="0"/>
                        <a:t>Тема: «В</a:t>
                      </a:r>
                      <a:r>
                        <a:rPr lang="ru-RU" sz="1200" baseline="0" dirty="0" smtClean="0"/>
                        <a:t> уютном кругу» (для родителей детей нуждающихся в психологической поддержке)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Апрель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Тема:</a:t>
                      </a:r>
                      <a:r>
                        <a:rPr lang="ru-RU" sz="1200" baseline="0" dirty="0" smtClean="0"/>
                        <a:t> «Здоровые малыши – счастливы родители»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(для родителей часто болеющих детей»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577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Содержание встреч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86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Консультация «Адаптация ребёнка к условиям ДОО».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Мини -тренинг </a:t>
                      </a:r>
                      <a:r>
                        <a:rPr lang="ru-RU" sz="1200" baseline="0" dirty="0" smtClean="0"/>
                        <a:t>«Игры дома для детей в адаптационный период»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 Видеоролик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aseline="0" dirty="0" smtClean="0"/>
                        <a:t>«  День в детском саду» </a:t>
                      </a:r>
                      <a:r>
                        <a:rPr lang="ru-RU" sz="1200" baseline="0" dirty="0" smtClean="0">
                          <a:sym typeface="Wingdings" pitchFamily="2" charset="2"/>
                        </a:rPr>
                        <a:t> </a:t>
                      </a:r>
                      <a:endParaRPr lang="ru-RU" sz="12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 Обмен мнениями «Как помочь ребёнку адаптироваться к условиям детского сада».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 Памятка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aseline="0" dirty="0" smtClean="0"/>
                        <a:t>«О правилах поведения, питания, одежды, режима дня ребёнка в детском саду».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Видеозапись рекомендаций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логопеда по артикуляционной гимнастики.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Игры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dirty="0" smtClean="0"/>
                        <a:t> на развитие внимания  и фонематического слуха.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Игровые упражнения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dirty="0" smtClean="0"/>
                        <a:t> со звуком, словом,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предложением.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dirty="0" smtClean="0"/>
                        <a:t>Мастер-класс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dirty="0" smtClean="0"/>
                        <a:t>«Работа</a:t>
                      </a:r>
                      <a:r>
                        <a:rPr lang="ru-RU" sz="1200" baseline="0" dirty="0" smtClean="0"/>
                        <a:t>  с сыпучими материалами»</a:t>
                      </a:r>
                      <a:endParaRPr lang="ru-RU" sz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Памятка «Физиологический слух – гигиена слуха»,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dirty="0" smtClean="0"/>
                        <a:t>«Физиологическое</a:t>
                      </a:r>
                      <a:r>
                        <a:rPr lang="ru-RU" sz="1200" baseline="0" dirty="0" smtClean="0"/>
                        <a:t> и речевое дыхание,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aseline="0" dirty="0" smtClean="0"/>
                        <a:t>гигиена носа и горла»,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Консультация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dirty="0" smtClean="0"/>
                        <a:t>«Как знакомить детей с формой круга и овала?»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Игры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с </a:t>
                      </a:r>
                      <a:r>
                        <a:rPr lang="ru-RU" sz="1200" dirty="0" err="1" smtClean="0"/>
                        <a:t>круглостями</a:t>
                      </a:r>
                      <a:r>
                        <a:rPr lang="ru-RU" sz="1200" dirty="0" smtClean="0"/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 Игры с мыльными пузырями.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 Релаксация «Воздушные шары».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 Мастер – класс «Волшебные шары» (изготовление игрушки медвежонок Умка).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 Памятка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aseline="0" dirty="0" smtClean="0"/>
                        <a:t>«Развивающие игры  для дома».</a:t>
                      </a:r>
                      <a:endParaRPr lang="ru-RU" sz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Arial" pitchFamily="34" charset="0"/>
                        <a:buNone/>
                      </a:pPr>
                      <a:r>
                        <a:rPr lang="ru-RU" sz="1200" baseline="0" dirty="0" smtClean="0"/>
                        <a:t>      Консультация  </a:t>
                      </a:r>
                    </a:p>
                    <a:p>
                      <a:pPr marL="228600" indent="-228600" algn="l">
                        <a:buFont typeface="Arial" pitchFamily="34" charset="0"/>
                        <a:buNone/>
                      </a:pPr>
                      <a:r>
                        <a:rPr lang="ru-RU" sz="1200" baseline="0" dirty="0" smtClean="0"/>
                        <a:t> « Как вести себя с</a:t>
                      </a:r>
                    </a:p>
                    <a:p>
                      <a:pPr marL="228600" indent="-228600" algn="l">
                        <a:buFont typeface="Arial" pitchFamily="34" charset="0"/>
                        <a:buNone/>
                      </a:pPr>
                      <a:r>
                        <a:rPr lang="ru-RU" sz="1200" baseline="0" dirty="0" err="1" smtClean="0"/>
                        <a:t>гиперактивным</a:t>
                      </a:r>
                      <a:r>
                        <a:rPr lang="ru-RU" sz="1200" baseline="0" dirty="0" smtClean="0"/>
                        <a:t> и</a:t>
                      </a:r>
                    </a:p>
                    <a:p>
                      <a:pPr marL="228600" indent="-228600" algn="l">
                        <a:buFont typeface="Arial" pitchFamily="34" charset="0"/>
                        <a:buNone/>
                      </a:pPr>
                      <a:r>
                        <a:rPr lang="ru-RU" sz="1200" baseline="0" dirty="0" smtClean="0"/>
                        <a:t>пассивным ребенком»</a:t>
                      </a:r>
                    </a:p>
                    <a:p>
                      <a:pPr marL="228600" indent="-228600" algn="l"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 Мастер-класс </a:t>
                      </a:r>
                    </a:p>
                    <a:p>
                      <a:pPr marL="228600" indent="-228600" algn="l">
                        <a:buFont typeface="Arial" pitchFamily="34" charset="0"/>
                        <a:buNone/>
                      </a:pPr>
                      <a:r>
                        <a:rPr lang="ru-RU" sz="1200" baseline="0" dirty="0" smtClean="0"/>
                        <a:t>Игры в кругу семьи.</a:t>
                      </a:r>
                    </a:p>
                    <a:p>
                      <a:pPr marL="228600" indent="-228600" algn="l">
                        <a:buFont typeface="Arial" pitchFamily="34" charset="0"/>
                        <a:buNone/>
                      </a:pPr>
                      <a:r>
                        <a:rPr lang="ru-RU" sz="1200" baseline="0" dirty="0" smtClean="0"/>
                        <a:t>Игры для праздника.</a:t>
                      </a:r>
                    </a:p>
                    <a:p>
                      <a:pPr marL="228600" indent="-228600" algn="l"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 Разучивание танца «Веселый зоопарк».</a:t>
                      </a:r>
                    </a:p>
                    <a:p>
                      <a:pPr marL="228600" indent="-228600" algn="l"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Обмен мнениями </a:t>
                      </a:r>
                    </a:p>
                    <a:p>
                      <a:pPr marL="228600" indent="-228600" algn="l">
                        <a:buFont typeface="Arial" pitchFamily="34" charset="0"/>
                        <a:buNone/>
                      </a:pPr>
                      <a:r>
                        <a:rPr lang="ru-RU" sz="1200" baseline="0" dirty="0" smtClean="0"/>
                        <a:t>  «Как устанавливать</a:t>
                      </a:r>
                    </a:p>
                    <a:p>
                      <a:pPr marL="228600" indent="-228600" algn="l">
                        <a:buFont typeface="Arial" pitchFamily="34" charset="0"/>
                        <a:buNone/>
                      </a:pPr>
                      <a:r>
                        <a:rPr lang="ru-RU" sz="1200" baseline="0" dirty="0" smtClean="0"/>
                        <a:t>    запреты и наказания».</a:t>
                      </a:r>
                    </a:p>
                    <a:p>
                      <a:pPr marL="228600" indent="-228600" algn="l"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Релаксация .</a:t>
                      </a:r>
                    </a:p>
                    <a:p>
                      <a:pPr marL="228600" indent="-228600" algn="l">
                        <a:buFont typeface="Arial" pitchFamily="34" charset="0"/>
                        <a:buNone/>
                      </a:pPr>
                      <a:r>
                        <a:rPr lang="ru-RU" sz="1200" baseline="0" dirty="0" smtClean="0"/>
                        <a:t>«Семь цветов музыки».</a:t>
                      </a:r>
                    </a:p>
                    <a:p>
                      <a:pPr marL="228600" indent="-228600" algn="l">
                        <a:buFont typeface="Arial" pitchFamily="34" charset="0"/>
                        <a:buNone/>
                      </a:pPr>
                      <a:r>
                        <a:rPr lang="ru-RU" sz="1200" baseline="0" dirty="0" smtClean="0"/>
                        <a:t> «</a:t>
                      </a:r>
                      <a:r>
                        <a:rPr lang="ru-RU" sz="1200" baseline="0" dirty="0" err="1" smtClean="0"/>
                        <a:t>Арт-терапия</a:t>
                      </a:r>
                      <a:r>
                        <a:rPr lang="ru-RU" sz="1200" baseline="0" dirty="0" smtClean="0"/>
                        <a:t> средствами искусства»</a:t>
                      </a:r>
                    </a:p>
                    <a:p>
                      <a:pPr marL="228600" indent="-228600" algn="l"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 Памятка </a:t>
                      </a:r>
                    </a:p>
                    <a:p>
                      <a:pPr marL="228600" indent="-228600" algn="l">
                        <a:buFont typeface="Arial" pitchFamily="34" charset="0"/>
                        <a:buNone/>
                      </a:pPr>
                      <a:r>
                        <a:rPr lang="ru-RU" sz="1200" baseline="0" dirty="0" smtClean="0"/>
                        <a:t>«Единственный ребёнок»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«Рождение второго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ребёнка в семье»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«Старший ребёнок  в семье»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«Детская ревность».</a:t>
                      </a:r>
                    </a:p>
                    <a:p>
                      <a:pPr marL="228600" indent="-228600" algn="l">
                        <a:buFont typeface="Arial" pitchFamily="34" charset="0"/>
                        <a:buNone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«</a:t>
                      </a:r>
                      <a:r>
                        <a:rPr lang="ru-RU" sz="1200" dirty="0" smtClean="0"/>
                        <a:t> Обмен мнениями «Как сохранить своё здоровье?»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Консультация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dirty="0" smtClean="0"/>
                        <a:t>«Меню одного дня».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Мастер – класс «Полезное блюдо за 5 минут».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Спортивная игра</a:t>
                      </a:r>
                      <a:r>
                        <a:rPr lang="ru-RU" sz="1200" baseline="0" dirty="0" smtClean="0"/>
                        <a:t> «Городки».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 Буклет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aseline="0" dirty="0" smtClean="0"/>
                        <a:t> с рецептами здорового питания.</a:t>
                      </a:r>
                      <a:endParaRPr lang="ru-RU" sz="120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8074096" cy="1296144"/>
          </a:xfrm>
        </p:spPr>
        <p:txBody>
          <a:bodyPr>
            <a:prstTxWarp prst="textCurveDown">
              <a:avLst/>
            </a:prstTxWarp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Мои детки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3897632" cy="309634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Вот они – мои дети, мои звонкие колокольчики! Это они украшают нашу взрослую жизнь, тормошат, выводят из уныния и вызывают радостные улыбки</a:t>
            </a:r>
            <a:r>
              <a:rPr lang="ru-RU" sz="2400" b="1" i="1" dirty="0" smtClean="0">
                <a:solidFill>
                  <a:srgbClr val="222268"/>
                </a:solidFill>
                <a:cs typeface="Times New Roman" pitchFamily="18" charset="0"/>
              </a:rPr>
              <a:t>.</a:t>
            </a:r>
            <a:endParaRPr lang="ru-RU" sz="2400" b="1" i="1" dirty="0" smtClean="0">
              <a:solidFill>
                <a:srgbClr val="222268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Users\Intel\Desktop\IMG_20160304_100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293096"/>
            <a:ext cx="3712413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H:\первые шаги фото\смеш.гр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0578" y="1912370"/>
            <a:ext cx="3335844" cy="1876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Intel\Desktop\IMG_20151030_154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365104"/>
            <a:ext cx="3816424" cy="2146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600000">
            <a:off x="1187624" y="1302410"/>
            <a:ext cx="6480720" cy="4524315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3200" b="1" i="1" dirty="0" smtClean="0"/>
              <a:t>«Детей люблю всем сердцем, и учусь у них, открывать своё сердце им, каждый день, каждый час, каждую минуту, через свою любовь, свою доброту, свои мечты, потому что каждое общение ребенка со своим воспитателем должно вселять в него радость и оптимизм».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08912" cy="1196752"/>
          </a:xfrm>
        </p:spPr>
        <p:txBody>
          <a:bodyPr>
            <a:prstTxWarp prst="textStop">
              <a:avLst/>
            </a:prstTxWarp>
          </a:bodyPr>
          <a:lstStyle/>
          <a:p>
            <a:pPr algn="ct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Личная карточка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5832648" cy="518457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Ф.И.О.: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Горошко Анна Ивановна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Место работы, должность, стаж работы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  <a:r>
              <a:rPr lang="ru-RU" b="1" dirty="0" smtClean="0"/>
              <a:t>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Муниципальное автономное дошкольное образовательное учреждение «Детский сад № 6» г. Емвы, воспитатель, </a:t>
            </a:r>
            <a:r>
              <a:rPr lang="en-US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год 8 месяцев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Год рождения: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06.06.1992 г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Базовое образование: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«Сыктывкарский гуманитарно-педагогический колледж имени И.А. Куратова», воспитатель детей дошкольного возраста с дополнительной подготовкой в области английского языка, 2012 г.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Место жительства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г. Емва, ул. Строителей, д. 1, кв. 15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Состав семьи: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замужем, 1 ребенок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Увлечение и хобби: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спорт</a:t>
            </a:r>
          </a:p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Награды: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грамоты с 2005 г. по 2</a:t>
            </a:r>
            <a:r>
              <a:rPr lang="en-US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011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г.; 2015 г.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C:\Users\Intel\Desktop\IMG_20150311_14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052736"/>
            <a:ext cx="2944327" cy="2736304"/>
          </a:xfrm>
          <a:prstGeom prst="ellipse">
            <a:avLst/>
          </a:prstGeom>
          <a:ln w="190500" cap="rnd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628384" cy="1224136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Мой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девиз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7772400" cy="331236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7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 детьми всегда должна быть рядом,</a:t>
            </a:r>
          </a:p>
          <a:p>
            <a:pPr algn="ctr"/>
            <a:r>
              <a:rPr lang="ru-RU" sz="7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Даря тепло и согревая взглядом.</a:t>
            </a:r>
          </a:p>
          <a:p>
            <a:pPr algn="ctr"/>
            <a:r>
              <a:rPr lang="ru-RU" sz="7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Их в мир прекрасного вести, </a:t>
            </a:r>
          </a:p>
          <a:p>
            <a:pPr algn="ctr"/>
            <a:r>
              <a:rPr lang="ru-RU" sz="7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 помнить заповедь «Не навреди». 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152128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Мои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увлечения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V="1">
            <a:off x="2339752" y="163809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39552" y="141718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Став взрослой люблю перечитывать снова и снова сказки, детские рассказы и играть в героев: </a:t>
            </a:r>
            <a:r>
              <a:rPr lang="ru-RU" sz="2400" b="1" i="1" dirty="0" err="1" smtClean="0"/>
              <a:t>Карлсона</a:t>
            </a:r>
            <a:r>
              <a:rPr lang="ru-RU" sz="2400" b="1" i="1" dirty="0" smtClean="0"/>
              <a:t>, снеговика и многих других.</a:t>
            </a:r>
            <a:endParaRPr lang="ru-RU" sz="2400" b="1" i="1" dirty="0"/>
          </a:p>
        </p:txBody>
      </p:sp>
      <p:pic>
        <p:nvPicPr>
          <p:cNvPr id="8" name="Picture 2" descr="C:\Users\Intel\Desktop\IMG_20150430_174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2808312" cy="1579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Intel\Desktop\-d0pEWq_e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34621">
            <a:off x="560382" y="4096021"/>
            <a:ext cx="1756700" cy="2341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Intel\Desktop\hIuBdWKqm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0174">
            <a:off x="4672097" y="4021057"/>
            <a:ext cx="1765450" cy="2475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Intel\Desktop\IMG_20150302_1553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9828" flipH="1">
            <a:off x="7142550" y="3206134"/>
            <a:ext cx="1671381" cy="2971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С большим интересом знакомлюсь способами использования нетрадиционного художественного творчества в работе с детьми ( </a:t>
            </a:r>
            <a:r>
              <a:rPr lang="ru-RU" sz="2000" b="1" i="1" dirty="0" err="1" smtClean="0"/>
              <a:t>кляксография</a:t>
            </a:r>
            <a:r>
              <a:rPr lang="ru-RU" sz="2000" b="1" i="1" dirty="0" smtClean="0"/>
              <a:t>, торцевание, </a:t>
            </a:r>
            <a:r>
              <a:rPr lang="ru-RU" sz="2000" b="1" i="1" dirty="0" err="1" smtClean="0"/>
              <a:t>квиллинг</a:t>
            </a:r>
            <a:r>
              <a:rPr lang="ru-RU" sz="2000" b="1" i="1" dirty="0" smtClean="0"/>
              <a:t>, рисование крупами).</a:t>
            </a:r>
            <a:endParaRPr lang="ru-RU" sz="2000" b="1" i="1" dirty="0"/>
          </a:p>
        </p:txBody>
      </p:sp>
      <p:pic>
        <p:nvPicPr>
          <p:cNvPr id="3" name="Picture 3" descr="C:\Users\Intel\Desktop\IMG_20160331_140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76656">
            <a:off x="763246" y="2998788"/>
            <a:ext cx="1838376" cy="3268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Intel\Desktop\IMG_20150327_134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204864"/>
            <a:ext cx="3402330" cy="1913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Intel\Desktop\IMG_20160331_140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0925">
            <a:off x="7015241" y="2240102"/>
            <a:ext cx="1642613" cy="2920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Users\Intel\Desktop\IMG_20160212_1329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725144"/>
            <a:ext cx="3384376" cy="1903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95536" y="148478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Наши фантазии подарков для мам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пап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800200"/>
          </a:xfrm>
        </p:spPr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Фантазии оформления информационных стендов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Intel\Desktop\IMG_20150327_182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4054">
            <a:off x="1115092" y="2489720"/>
            <a:ext cx="3029689" cy="1586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Intel\Desktop\SDC11921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25144"/>
            <a:ext cx="3147093" cy="177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Intel\Desktop\IMG_20160401_202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5338">
            <a:off x="5207645" y="2542339"/>
            <a:ext cx="3096344" cy="1624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Intel\Desktop\IMG_20160401_2025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797152"/>
            <a:ext cx="3023659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Intel\Desktop\IMG_20160401_2025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74789">
            <a:off x="3907187" y="15278016"/>
            <a:ext cx="1107079" cy="19681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619184" cy="1196752"/>
          </a:xfrm>
        </p:spPr>
        <p:txBody>
          <a:bodyPr>
            <a:prstTxWarp prst="textTriangle">
              <a:avLst/>
            </a:prstTxWarp>
          </a:bodyPr>
          <a:lstStyle/>
          <a:p>
            <a:pPr algn="ct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Мои награды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Intel\Desktop\20150322_15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28839">
            <a:off x="5324581" y="4036302"/>
            <a:ext cx="2564166" cy="192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20150322_152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559636">
            <a:off x="3179222" y="2745909"/>
            <a:ext cx="2448907" cy="1836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Intel\Desktop\20150322_152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11848">
            <a:off x="6524833" y="1735404"/>
            <a:ext cx="2355411" cy="1766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Intel\Desktop\20150322_152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94311">
            <a:off x="433437" y="3016524"/>
            <a:ext cx="2599880" cy="1949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71600" y="148478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2009-2011 г. Награды  по волейболу и баскетболу.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2015 г. Диплом за 3 место в районном  конкурсе «Первые шаги».</a:t>
            </a:r>
          </a:p>
          <a:p>
            <a:endParaRPr lang="ru-RU" dirty="0"/>
          </a:p>
        </p:txBody>
      </p:sp>
      <p:pic>
        <p:nvPicPr>
          <p:cNvPr id="3" name="Picture 2" descr="C:\Users\Intel\Desktop\20150803_193623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120008"/>
            <a:ext cx="1827610" cy="2737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12776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С октября 2015 года, в нашей группе «</a:t>
            </a:r>
            <a:r>
              <a:rPr lang="ru-RU" sz="2400" b="1" i="1" dirty="0" err="1" smtClean="0"/>
              <a:t>Мультяшки</a:t>
            </a:r>
            <a:r>
              <a:rPr lang="ru-RU" sz="2400" b="1" i="1" dirty="0" smtClean="0"/>
              <a:t>»открылся Детско-родительский «Клуб заботливых родителей»</a:t>
            </a:r>
            <a:endParaRPr lang="ru-RU" sz="2400" b="1" i="1" dirty="0"/>
          </a:p>
        </p:txBody>
      </p:sp>
      <p:pic>
        <p:nvPicPr>
          <p:cNvPr id="3" name="Picture 4" descr="O:\DCIM\100PHOTO\SAM_6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85038">
            <a:off x="511467" y="2833249"/>
            <a:ext cx="2763344" cy="1761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O:\DCIM\100PHOTO\SAM_6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5908">
            <a:off x="5712925" y="2801945"/>
            <a:ext cx="2806776" cy="1706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O:\DCIM\100PHOTO\SAM_6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869160"/>
            <a:ext cx="2699452" cy="1785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Колян\Desktop\Новая папка (2)\WP_20160202_18_40_06_P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2782" y="4869160"/>
            <a:ext cx="2775439" cy="1798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95536" y="0"/>
            <a:ext cx="8496944" cy="148478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родителями</a:t>
            </a:r>
            <a:endParaRPr lang="ru-RU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000100" y="285728"/>
            <a:ext cx="7316316" cy="1271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Детско-родительский клуб «Заботливые родители»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683784">
            <a:off x="1326619" y="1274595"/>
            <a:ext cx="414532" cy="10677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0" y="2357430"/>
            <a:ext cx="257173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«Играя привыкаем»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198826">
            <a:off x="2628206" y="1512396"/>
            <a:ext cx="484632" cy="2134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071538" y="3643314"/>
            <a:ext cx="278608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«Чистые звуки –правильная речь»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143372" y="1571612"/>
            <a:ext cx="500066" cy="3429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143240" y="5000636"/>
            <a:ext cx="300039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Круглости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нашей жизни»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1407566">
            <a:off x="5199843" y="1568612"/>
            <a:ext cx="484632" cy="2200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929190" y="3714752"/>
            <a:ext cx="271464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уютном кругу»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1358985">
            <a:off x="7097340" y="1382190"/>
            <a:ext cx="421088" cy="1006606"/>
          </a:xfrm>
          <a:prstGeom prst="downArrow">
            <a:avLst>
              <a:gd name="adj1" fmla="val 50000"/>
              <a:gd name="adj2" fmla="val 49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857884" y="2357430"/>
            <a:ext cx="328611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Здоровые малыши – счастливые родители»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949</Words>
  <Application>Microsoft Office PowerPoint</Application>
  <PresentationFormat>Экран (4:3)</PresentationFormat>
  <Paragraphs>136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Портфолио</vt:lpstr>
      <vt:lpstr>Личная карточка</vt:lpstr>
      <vt:lpstr>Мой девиз</vt:lpstr>
      <vt:lpstr>Мои увлечения</vt:lpstr>
      <vt:lpstr>Слайд 5</vt:lpstr>
      <vt:lpstr>Фантазии оформления информационных стендов</vt:lpstr>
      <vt:lpstr>Мои награды</vt:lpstr>
      <vt:lpstr>Слайд 8</vt:lpstr>
      <vt:lpstr>Слайд 9</vt:lpstr>
      <vt:lpstr>Слайд 10</vt:lpstr>
      <vt:lpstr>Слайд 11</vt:lpstr>
      <vt:lpstr>Слайд 12</vt:lpstr>
      <vt:lpstr>Мои детки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Intel</dc:creator>
  <cp:lastModifiedBy>Intel</cp:lastModifiedBy>
  <cp:revision>62</cp:revision>
  <dcterms:created xsi:type="dcterms:W3CDTF">2015-03-22T08:10:51Z</dcterms:created>
  <dcterms:modified xsi:type="dcterms:W3CDTF">2016-04-02T09:04:12Z</dcterms:modified>
</cp:coreProperties>
</file>