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73BF-7AD2-4C09-B8EA-8A1A99A9F949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174D-6963-41A8-932B-F0F0FD25B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Путешествие на дачу . Поможем  бабушке – </a:t>
            </a:r>
            <a:r>
              <a:rPr lang="ru-RU" sz="4000" dirty="0" err="1" smtClean="0">
                <a:solidFill>
                  <a:srgbClr val="FFFF00"/>
                </a:solidFill>
              </a:rPr>
              <a:t>загадушке</a:t>
            </a:r>
            <a:r>
              <a:rPr lang="ru-RU" sz="4000" dirty="0" smtClean="0">
                <a:solidFill>
                  <a:srgbClr val="FFFF00"/>
                </a:solidFill>
              </a:rPr>
              <a:t> собрать урожай овощей.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 – составитель : учитель – логопед ГДОУ №67 Фрунзенского района Санкт – Петербурга Белова Л.И.</a:t>
            </a:r>
            <a:endParaRPr lang="ru-RU" dirty="0"/>
          </a:p>
        </p:txBody>
      </p:sp>
      <p:pic>
        <p:nvPicPr>
          <p:cNvPr id="4" name="Рисунок 3" descr="морков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40679"/>
            <a:ext cx="2357454" cy="157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45005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Игра «Один – много»</a:t>
            </a:r>
            <a:endParaRPr lang="ru-RU" sz="2800" dirty="0"/>
          </a:p>
        </p:txBody>
      </p:sp>
      <p:pic>
        <p:nvPicPr>
          <p:cNvPr id="3" name="Рисунок 2" descr="баклаж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3143257" cy="4055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трелка вправо 3"/>
          <p:cNvSpPr/>
          <p:nvPr/>
        </p:nvSpPr>
        <p:spPr>
          <a:xfrm>
            <a:off x="4000496" y="3357562"/>
            <a:ext cx="1357322" cy="7858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баклажа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285992"/>
            <a:ext cx="3500462" cy="2655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28662" y="6072206"/>
            <a:ext cx="21431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кабачок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6072206"/>
            <a:ext cx="264320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кабачки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ур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4175126" cy="2564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трелка вправо 2"/>
          <p:cNvSpPr/>
          <p:nvPr/>
        </p:nvSpPr>
        <p:spPr>
          <a:xfrm>
            <a:off x="4714876" y="2643182"/>
            <a:ext cx="1214446" cy="7143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огурц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785926"/>
            <a:ext cx="2795622" cy="2795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85852" y="5143512"/>
            <a:ext cx="25717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огурец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5214950"/>
            <a:ext cx="24288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огурцы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ид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68"/>
            <a:ext cx="350046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трелка вправо 2"/>
          <p:cNvSpPr/>
          <p:nvPr/>
        </p:nvSpPr>
        <p:spPr>
          <a:xfrm>
            <a:off x="4214810" y="3071810"/>
            <a:ext cx="1357322" cy="7143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помидо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785926"/>
            <a:ext cx="3238500" cy="325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910" y="5786454"/>
            <a:ext cx="27860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помидор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5715016"/>
            <a:ext cx="24288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помидоры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5724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«В огород пойдём, урожай соберём ( ходьба по кругу). Мы морковки натаскаем ( имитация действий). И картошки накопаем ( имитация действия). Срежем мы кочан капусты. ( имитация). Круглый, сочный, очень вкусный (рисовать круги руками). Щавеля нарвем немножко («рвут») и  вернемся по дорожке.( идут по кругу)»</a:t>
            </a:r>
            <a:endParaRPr lang="ru-RU" sz="2400" dirty="0"/>
          </a:p>
        </p:txBody>
      </p:sp>
      <p:pic>
        <p:nvPicPr>
          <p:cNvPr id="3" name="Рисунок 2" descr="огор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00438"/>
            <a:ext cx="3690947" cy="2764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О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5926"/>
            <a:ext cx="57150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685804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Отлично!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Поездка до станции  «Дача.»</a:t>
            </a:r>
          </a:p>
          <a:p>
            <a:r>
              <a:rPr lang="ru-RU" dirty="0" smtClean="0"/>
              <a:t>Встреча с бабушкой – </a:t>
            </a:r>
            <a:r>
              <a:rPr lang="ru-RU" dirty="0" err="1" smtClean="0"/>
              <a:t>загадушкой</a:t>
            </a:r>
            <a:r>
              <a:rPr lang="ru-RU" dirty="0" smtClean="0"/>
              <a:t> (загадки об овощах).</a:t>
            </a:r>
          </a:p>
          <a:p>
            <a:r>
              <a:rPr lang="ru-RU" dirty="0" smtClean="0"/>
              <a:t>Игра  на огороде «Один – много».</a:t>
            </a:r>
          </a:p>
          <a:p>
            <a:r>
              <a:rPr lang="ru-RU" dirty="0" smtClean="0"/>
              <a:t>Игра  с движением «В огород пойдем».</a:t>
            </a:r>
          </a:p>
          <a:p>
            <a:r>
              <a:rPr lang="ru-RU" dirty="0" smtClean="0"/>
              <a:t>Оценка.</a:t>
            </a:r>
          </a:p>
          <a:p>
            <a:endParaRPr lang="ru-RU" dirty="0"/>
          </a:p>
        </p:txBody>
      </p:sp>
      <p:pic>
        <p:nvPicPr>
          <p:cNvPr id="4" name="Рисунок 3" descr="поез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429132"/>
            <a:ext cx="2500330" cy="224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550072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Игра «Поезд». Дети сели  в «поезд» и на выдохе гудят, как «поезд» – «у – </a:t>
            </a:r>
            <a:r>
              <a:rPr lang="ru-RU" sz="2800" dirty="0" err="1" smtClean="0"/>
              <a:t>у</a:t>
            </a:r>
            <a:r>
              <a:rPr lang="ru-RU" sz="2800" dirty="0" smtClean="0"/>
              <a:t> – </a:t>
            </a:r>
            <a:r>
              <a:rPr lang="ru-RU" sz="2800" dirty="0" err="1" smtClean="0"/>
              <a:t>у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3" name="Рисунок 2" descr="поез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00306"/>
            <a:ext cx="3571900" cy="3210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28794" y="714356"/>
            <a:ext cx="514353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Игра с бабушкой – </a:t>
            </a:r>
            <a:r>
              <a:rPr lang="ru-RU" sz="2800" dirty="0" err="1" smtClean="0"/>
              <a:t>загадушкой</a:t>
            </a:r>
            <a:r>
              <a:rPr lang="ru-RU" sz="2800" dirty="0" smtClean="0"/>
              <a:t> «Отгадай – </a:t>
            </a:r>
            <a:r>
              <a:rPr lang="ru-RU" sz="2800" dirty="0" err="1" smtClean="0"/>
              <a:t>ка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12" name="Рисунок 11" descr="бабушка - загад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928802"/>
            <a:ext cx="3000375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071546"/>
            <a:ext cx="435771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«Без окон, без дверей, полна горница людей.»</a:t>
            </a:r>
            <a:endParaRPr lang="ru-RU" sz="2800" dirty="0"/>
          </a:p>
        </p:txBody>
      </p:sp>
      <p:pic>
        <p:nvPicPr>
          <p:cNvPr id="3" name="Рисунок 2" descr="огур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357430"/>
            <a:ext cx="5889638" cy="3617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00042"/>
            <a:ext cx="428628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«Сидит девица в темнице, а коса – на улице»</a:t>
            </a:r>
            <a:endParaRPr lang="ru-RU" sz="2800" dirty="0"/>
          </a:p>
        </p:txBody>
      </p:sp>
      <p:pic>
        <p:nvPicPr>
          <p:cNvPr id="3" name="Рисунок 2" descr="морков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500306"/>
            <a:ext cx="342902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714356"/>
            <a:ext cx="435771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 Я важный, сочный и у меня красные щёчки.»</a:t>
            </a:r>
            <a:endParaRPr lang="ru-RU" sz="2800" dirty="0"/>
          </a:p>
        </p:txBody>
      </p:sp>
      <p:pic>
        <p:nvPicPr>
          <p:cNvPr id="3" name="Рисунок 2" descr="помид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71678"/>
            <a:ext cx="4286260" cy="4286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285728"/>
            <a:ext cx="435771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«Заставит плакать всех вокруг, хоть он и не  драчун, а ….»</a:t>
            </a:r>
            <a:endParaRPr lang="ru-RU" sz="2800" dirty="0"/>
          </a:p>
        </p:txBody>
      </p:sp>
      <p:pic>
        <p:nvPicPr>
          <p:cNvPr id="4" name="Рисунок 3" descr="лу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933786"/>
            <a:ext cx="3119445" cy="4352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УДО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85926"/>
            <a:ext cx="4762520" cy="3940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571480"/>
            <a:ext cx="47149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Молодцы!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227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Путешествие на дачу . Поможем  бабушке – загадушке собрать урожай овощей.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дачу . Поможем  бабушке – загадушке собрать урожай овощей.</dc:title>
  <dc:creator>777</dc:creator>
  <cp:lastModifiedBy>777</cp:lastModifiedBy>
  <cp:revision>6</cp:revision>
  <dcterms:created xsi:type="dcterms:W3CDTF">2011-10-02T17:02:16Z</dcterms:created>
  <dcterms:modified xsi:type="dcterms:W3CDTF">2011-10-04T15:13:45Z</dcterms:modified>
</cp:coreProperties>
</file>