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99" autoAdjust="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D52321-675E-4279-B605-6A0E6A657104}" type="doc">
      <dgm:prSet loTypeId="urn:microsoft.com/office/officeart/2005/8/layout/radial5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0FE8016-4290-411A-95AB-2BAB90FACD11}">
      <dgm:prSet phldrT="[Текст]"/>
      <dgm:spPr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Коррекционно-развивающая среда  в группе</a:t>
          </a:r>
          <a:endParaRPr lang="ru-RU" b="1" dirty="0">
            <a:solidFill>
              <a:srgbClr val="C00000"/>
            </a:solidFill>
          </a:endParaRPr>
        </a:p>
      </dgm:t>
    </dgm:pt>
    <dgm:pt modelId="{0B281358-9873-424F-85C0-D6A27264B28F}" type="parTrans" cxnId="{8EF908A8-4802-49DF-87A8-3C069A6313D8}">
      <dgm:prSet/>
      <dgm:spPr/>
      <dgm:t>
        <a:bodyPr/>
        <a:lstStyle/>
        <a:p>
          <a:endParaRPr lang="ru-RU"/>
        </a:p>
      </dgm:t>
    </dgm:pt>
    <dgm:pt modelId="{D320B187-1116-4A47-87EC-76B98F35C824}" type="sibTrans" cxnId="{8EF908A8-4802-49DF-87A8-3C069A6313D8}">
      <dgm:prSet/>
      <dgm:spPr/>
      <dgm:t>
        <a:bodyPr/>
        <a:lstStyle/>
        <a:p>
          <a:endParaRPr lang="ru-RU"/>
        </a:p>
      </dgm:t>
    </dgm:pt>
    <dgm:pt modelId="{C268BCD9-F7FD-4E8E-8543-CFD7973E602A}">
      <dgm:prSet phldrT="[Текст]" custT="1"/>
      <dgm:spPr>
        <a:gradFill flip="none" rotWithShape="0">
          <a:gsLst>
            <a:gs pos="0">
              <a:srgbClr val="00B050">
                <a:tint val="66000"/>
                <a:satMod val="160000"/>
              </a:srgbClr>
            </a:gs>
            <a:gs pos="50000">
              <a:srgbClr val="00B050">
                <a:tint val="44500"/>
                <a:satMod val="160000"/>
              </a:srgbClr>
            </a:gs>
            <a:gs pos="100000">
              <a:srgbClr val="00B050">
                <a:tint val="23500"/>
                <a:satMod val="160000"/>
              </a:srgbClr>
            </a:gs>
          </a:gsLst>
          <a:lin ang="0" scaled="1"/>
          <a:tileRect/>
        </a:gradFill>
      </dgm:spPr>
      <dgm:t>
        <a:bodyPr/>
        <a:lstStyle/>
        <a:p>
          <a:endParaRPr lang="ru-RU" sz="1200" b="1" dirty="0" smtClean="0">
            <a:solidFill>
              <a:srgbClr val="002060"/>
            </a:solidFill>
          </a:endParaRPr>
        </a:p>
        <a:p>
          <a:r>
            <a:rPr lang="ru-RU" sz="1400" b="1" dirty="0" smtClean="0">
              <a:solidFill>
                <a:srgbClr val="002060"/>
              </a:solidFill>
            </a:rPr>
            <a:t>Информативная </a:t>
          </a:r>
        </a:p>
        <a:p>
          <a:r>
            <a:rPr lang="ru-RU" sz="1400" b="1" dirty="0" smtClean="0">
              <a:solidFill>
                <a:srgbClr val="002060"/>
              </a:solidFill>
            </a:rPr>
            <a:t>зона</a:t>
          </a:r>
          <a:endParaRPr lang="ru-RU" sz="1400" b="1" dirty="0">
            <a:solidFill>
              <a:srgbClr val="002060"/>
            </a:solidFill>
          </a:endParaRPr>
        </a:p>
      </dgm:t>
    </dgm:pt>
    <dgm:pt modelId="{C33D4CBD-5061-43F9-8EAC-07A21B29113E}" type="parTrans" cxnId="{DBE926EB-BA2A-49BD-AC83-C9C9438F6D4E}">
      <dgm:prSet/>
      <dgm:spPr/>
      <dgm:t>
        <a:bodyPr/>
        <a:lstStyle/>
        <a:p>
          <a:endParaRPr lang="ru-RU"/>
        </a:p>
      </dgm:t>
    </dgm:pt>
    <dgm:pt modelId="{06EDF5FD-CD21-4FDE-9B8A-A514E4A1BEEC}" type="sibTrans" cxnId="{DBE926EB-BA2A-49BD-AC83-C9C9438F6D4E}">
      <dgm:prSet/>
      <dgm:spPr/>
      <dgm:t>
        <a:bodyPr/>
        <a:lstStyle/>
        <a:p>
          <a:endParaRPr lang="ru-RU"/>
        </a:p>
      </dgm:t>
    </dgm:pt>
    <dgm:pt modelId="{FB70C8AA-4128-49D1-8FA4-310F96589265}">
      <dgm:prSet phldrT="[Текст]" custT="1"/>
      <dgm:spPr>
        <a:gradFill flip="none" rotWithShape="0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lin ang="0" scaled="1"/>
          <a:tileRect/>
        </a:gradFill>
      </dgm:spPr>
      <dgm:t>
        <a:bodyPr/>
        <a:lstStyle/>
        <a:p>
          <a:r>
            <a:rPr lang="ru-RU" sz="1400" b="1" dirty="0" smtClean="0">
              <a:solidFill>
                <a:srgbClr val="002060"/>
              </a:solidFill>
            </a:rPr>
            <a:t>Коррекционная  зона</a:t>
          </a:r>
          <a:endParaRPr lang="ru-RU" sz="1400" b="1" dirty="0">
            <a:solidFill>
              <a:srgbClr val="002060"/>
            </a:solidFill>
          </a:endParaRPr>
        </a:p>
      </dgm:t>
    </dgm:pt>
    <dgm:pt modelId="{4BC2BD08-2C01-4EA9-BF40-852F47BB861F}" type="parTrans" cxnId="{0ADD8677-9176-4F5A-9CD1-07BE0C402E7B}">
      <dgm:prSet/>
      <dgm:spPr/>
      <dgm:t>
        <a:bodyPr/>
        <a:lstStyle/>
        <a:p>
          <a:endParaRPr lang="ru-RU"/>
        </a:p>
      </dgm:t>
    </dgm:pt>
    <dgm:pt modelId="{256B41B3-B3B9-4ECD-A4D6-F849936C8722}" type="sibTrans" cxnId="{0ADD8677-9176-4F5A-9CD1-07BE0C402E7B}">
      <dgm:prSet/>
      <dgm:spPr/>
      <dgm:t>
        <a:bodyPr/>
        <a:lstStyle/>
        <a:p>
          <a:endParaRPr lang="ru-RU"/>
        </a:p>
      </dgm:t>
    </dgm:pt>
    <dgm:pt modelId="{A700B264-0AB4-40C1-84FC-C0CCDDE46FD8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</a:rPr>
            <a:t>Сенсомоторная зона</a:t>
          </a:r>
          <a:endParaRPr lang="ru-RU" sz="1400" b="1" dirty="0">
            <a:solidFill>
              <a:srgbClr val="002060"/>
            </a:solidFill>
          </a:endParaRPr>
        </a:p>
      </dgm:t>
    </dgm:pt>
    <dgm:pt modelId="{D3B71A3F-E0C3-4B6B-9803-E584B7012F57}" type="parTrans" cxnId="{9298ABF8-E54F-449B-B74F-E0F1B7093616}">
      <dgm:prSet/>
      <dgm:spPr/>
      <dgm:t>
        <a:bodyPr/>
        <a:lstStyle/>
        <a:p>
          <a:endParaRPr lang="ru-RU"/>
        </a:p>
      </dgm:t>
    </dgm:pt>
    <dgm:pt modelId="{C0DBEA0A-981A-4644-AC72-85B704D3F1B3}" type="sibTrans" cxnId="{9298ABF8-E54F-449B-B74F-E0F1B7093616}">
      <dgm:prSet/>
      <dgm:spPr/>
      <dgm:t>
        <a:bodyPr/>
        <a:lstStyle/>
        <a:p>
          <a:endParaRPr lang="ru-RU"/>
        </a:p>
      </dgm:t>
    </dgm:pt>
    <dgm:pt modelId="{B4D6DCA2-C948-46AB-9112-883B866DC2B8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</a:rPr>
            <a:t>Экологическая </a:t>
          </a:r>
        </a:p>
        <a:p>
          <a:r>
            <a:rPr lang="ru-RU" sz="1400" b="1" dirty="0" smtClean="0">
              <a:solidFill>
                <a:srgbClr val="002060"/>
              </a:solidFill>
            </a:rPr>
            <a:t>зона</a:t>
          </a:r>
          <a:endParaRPr lang="ru-RU" sz="1400" b="1" dirty="0">
            <a:solidFill>
              <a:srgbClr val="002060"/>
            </a:solidFill>
          </a:endParaRPr>
        </a:p>
      </dgm:t>
    </dgm:pt>
    <dgm:pt modelId="{AEB65FD1-CAA6-4498-BDCB-BB884B0A8D09}" type="parTrans" cxnId="{D136B8F6-2B1B-4014-92FB-3B25072ECEB3}">
      <dgm:prSet/>
      <dgm:spPr/>
      <dgm:t>
        <a:bodyPr/>
        <a:lstStyle/>
        <a:p>
          <a:endParaRPr lang="ru-RU"/>
        </a:p>
      </dgm:t>
    </dgm:pt>
    <dgm:pt modelId="{F6A489E9-62CE-40AD-8492-DFD9C781A6CC}" type="sibTrans" cxnId="{D136B8F6-2B1B-4014-92FB-3B25072ECEB3}">
      <dgm:prSet/>
      <dgm:spPr/>
      <dgm:t>
        <a:bodyPr/>
        <a:lstStyle/>
        <a:p>
          <a:endParaRPr lang="ru-RU"/>
        </a:p>
      </dgm:t>
    </dgm:pt>
    <dgm:pt modelId="{C40E54A6-AFB2-449D-A74E-3904C19358F2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</a:rPr>
            <a:t>Зона театрализованной деятельности</a:t>
          </a:r>
          <a:endParaRPr lang="ru-RU" sz="1400" b="1" dirty="0">
            <a:solidFill>
              <a:srgbClr val="002060"/>
            </a:solidFill>
          </a:endParaRPr>
        </a:p>
      </dgm:t>
    </dgm:pt>
    <dgm:pt modelId="{057AF36E-DD00-4E27-9E1C-F9C5F6052035}" type="parTrans" cxnId="{960C48F1-62F3-4F8E-9683-7570F6FBB5D6}">
      <dgm:prSet/>
      <dgm:spPr/>
      <dgm:t>
        <a:bodyPr/>
        <a:lstStyle/>
        <a:p>
          <a:endParaRPr lang="ru-RU"/>
        </a:p>
      </dgm:t>
    </dgm:pt>
    <dgm:pt modelId="{9D2E7B32-0D1C-47BA-8443-F258155E780A}" type="sibTrans" cxnId="{960C48F1-62F3-4F8E-9683-7570F6FBB5D6}">
      <dgm:prSet/>
      <dgm:spPr/>
      <dgm:t>
        <a:bodyPr/>
        <a:lstStyle/>
        <a:p>
          <a:endParaRPr lang="ru-RU"/>
        </a:p>
      </dgm:t>
    </dgm:pt>
    <dgm:pt modelId="{9CEF8672-E5C5-4DE8-950B-4B7374657E57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</a:rPr>
            <a:t>Зона уединения</a:t>
          </a:r>
          <a:endParaRPr lang="ru-RU" sz="1400" b="1" dirty="0">
            <a:solidFill>
              <a:srgbClr val="002060"/>
            </a:solidFill>
          </a:endParaRPr>
        </a:p>
      </dgm:t>
    </dgm:pt>
    <dgm:pt modelId="{C8948A12-AE6E-46D8-B117-D29139060AB8}" type="parTrans" cxnId="{A9B702D2-2C03-4377-99E7-06050324B448}">
      <dgm:prSet/>
      <dgm:spPr/>
      <dgm:t>
        <a:bodyPr/>
        <a:lstStyle/>
        <a:p>
          <a:endParaRPr lang="ru-RU"/>
        </a:p>
      </dgm:t>
    </dgm:pt>
    <dgm:pt modelId="{C9150AB1-C2D4-4BEA-93AE-C8BB16BB51C3}" type="sibTrans" cxnId="{A9B702D2-2C03-4377-99E7-06050324B448}">
      <dgm:prSet/>
      <dgm:spPr/>
      <dgm:t>
        <a:bodyPr/>
        <a:lstStyle/>
        <a:p>
          <a:endParaRPr lang="ru-RU"/>
        </a:p>
      </dgm:t>
    </dgm:pt>
    <dgm:pt modelId="{D78BDF47-C631-4422-AFF2-03BF607BF582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</a:rPr>
            <a:t>Мини-музей</a:t>
          </a:r>
          <a:endParaRPr lang="ru-RU" sz="1400" b="1" dirty="0">
            <a:solidFill>
              <a:srgbClr val="002060"/>
            </a:solidFill>
          </a:endParaRPr>
        </a:p>
      </dgm:t>
    </dgm:pt>
    <dgm:pt modelId="{197F88F7-E2E9-4BEC-8E91-AE956B9E997B}" type="parTrans" cxnId="{F041D278-536D-4D2B-8C31-A5A46C52D861}">
      <dgm:prSet/>
      <dgm:spPr/>
      <dgm:t>
        <a:bodyPr/>
        <a:lstStyle/>
        <a:p>
          <a:endParaRPr lang="ru-RU"/>
        </a:p>
      </dgm:t>
    </dgm:pt>
    <dgm:pt modelId="{F1953C09-9F6E-4272-AD70-84D4F6FA099B}" type="sibTrans" cxnId="{F041D278-536D-4D2B-8C31-A5A46C52D861}">
      <dgm:prSet/>
      <dgm:spPr/>
      <dgm:t>
        <a:bodyPr/>
        <a:lstStyle/>
        <a:p>
          <a:endParaRPr lang="ru-RU"/>
        </a:p>
      </dgm:t>
    </dgm:pt>
    <dgm:pt modelId="{05932FB8-53C7-4ADA-8269-A4B7625912BB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</a:rPr>
            <a:t>Зона дорожного движения</a:t>
          </a:r>
          <a:endParaRPr lang="ru-RU" sz="1400" b="1" dirty="0">
            <a:solidFill>
              <a:srgbClr val="002060"/>
            </a:solidFill>
          </a:endParaRPr>
        </a:p>
      </dgm:t>
    </dgm:pt>
    <dgm:pt modelId="{C19BBF04-5BD0-475D-8B8F-9854729D31ED}" type="parTrans" cxnId="{D42C6AAF-36EC-4219-B897-789C5499C4BA}">
      <dgm:prSet/>
      <dgm:spPr/>
      <dgm:t>
        <a:bodyPr/>
        <a:lstStyle/>
        <a:p>
          <a:endParaRPr lang="ru-RU"/>
        </a:p>
      </dgm:t>
    </dgm:pt>
    <dgm:pt modelId="{6EB7D433-0611-41A6-915A-07423A7B38FE}" type="sibTrans" cxnId="{D42C6AAF-36EC-4219-B897-789C5499C4BA}">
      <dgm:prSet/>
      <dgm:spPr/>
      <dgm:t>
        <a:bodyPr/>
        <a:lstStyle/>
        <a:p>
          <a:endParaRPr lang="ru-RU"/>
        </a:p>
      </dgm:t>
    </dgm:pt>
    <dgm:pt modelId="{0F340621-F6B7-4D55-9C7F-C5EA1E757EE9}" type="pres">
      <dgm:prSet presAssocID="{08D52321-675E-4279-B605-6A0E6A65710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AF8C8C-4C2A-46E0-8D90-AFED0E2C29E1}" type="pres">
      <dgm:prSet presAssocID="{50FE8016-4290-411A-95AB-2BAB90FACD11}" presName="centerShape" presStyleLbl="node0" presStyleIdx="0" presStyleCnt="1" custScaleX="160148"/>
      <dgm:spPr/>
      <dgm:t>
        <a:bodyPr/>
        <a:lstStyle/>
        <a:p>
          <a:endParaRPr lang="ru-RU"/>
        </a:p>
      </dgm:t>
    </dgm:pt>
    <dgm:pt modelId="{A40D3D2A-1446-4635-BC0C-39610F20902A}" type="pres">
      <dgm:prSet presAssocID="{C33D4CBD-5061-43F9-8EAC-07A21B29113E}" presName="parTrans" presStyleLbl="sibTrans2D1" presStyleIdx="0" presStyleCnt="8"/>
      <dgm:spPr/>
      <dgm:t>
        <a:bodyPr/>
        <a:lstStyle/>
        <a:p>
          <a:endParaRPr lang="ru-RU"/>
        </a:p>
      </dgm:t>
    </dgm:pt>
    <dgm:pt modelId="{F60CB418-EDA5-4F98-924D-5B519EF76935}" type="pres">
      <dgm:prSet presAssocID="{C33D4CBD-5061-43F9-8EAC-07A21B29113E}" presName="connectorText" presStyleLbl="sibTrans2D1" presStyleIdx="0" presStyleCnt="8"/>
      <dgm:spPr/>
      <dgm:t>
        <a:bodyPr/>
        <a:lstStyle/>
        <a:p>
          <a:endParaRPr lang="ru-RU"/>
        </a:p>
      </dgm:t>
    </dgm:pt>
    <dgm:pt modelId="{0D541BB4-0EA5-4F39-AF5E-53419EFFAF3E}" type="pres">
      <dgm:prSet presAssocID="{C268BCD9-F7FD-4E8E-8543-CFD7973E602A}" presName="node" presStyleLbl="node1" presStyleIdx="0" presStyleCnt="8" custScaleX="1478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D60A81-5975-4E77-8F84-1D8ED3D5A197}" type="pres">
      <dgm:prSet presAssocID="{4BC2BD08-2C01-4EA9-BF40-852F47BB861F}" presName="parTrans" presStyleLbl="sibTrans2D1" presStyleIdx="1" presStyleCnt="8"/>
      <dgm:spPr/>
      <dgm:t>
        <a:bodyPr/>
        <a:lstStyle/>
        <a:p>
          <a:endParaRPr lang="ru-RU"/>
        </a:p>
      </dgm:t>
    </dgm:pt>
    <dgm:pt modelId="{034382C2-4A7B-468A-A0E8-59B0C2DB0517}" type="pres">
      <dgm:prSet presAssocID="{4BC2BD08-2C01-4EA9-BF40-852F47BB861F}" presName="connectorText" presStyleLbl="sibTrans2D1" presStyleIdx="1" presStyleCnt="8"/>
      <dgm:spPr/>
      <dgm:t>
        <a:bodyPr/>
        <a:lstStyle/>
        <a:p>
          <a:endParaRPr lang="ru-RU"/>
        </a:p>
      </dgm:t>
    </dgm:pt>
    <dgm:pt modelId="{0AE2D939-F17A-4A67-B715-0D73BAB57D44}" type="pres">
      <dgm:prSet presAssocID="{FB70C8AA-4128-49D1-8FA4-310F96589265}" presName="node" presStyleLbl="node1" presStyleIdx="1" presStyleCnt="8" custScaleX="144876" custRadScaleRad="137351" custRadScaleInc="423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F2249E-638E-4AA2-807C-2984C75AFB8A}" type="pres">
      <dgm:prSet presAssocID="{D3B71A3F-E0C3-4B6B-9803-E584B7012F57}" presName="parTrans" presStyleLbl="sibTrans2D1" presStyleIdx="2" presStyleCnt="8"/>
      <dgm:spPr/>
      <dgm:t>
        <a:bodyPr/>
        <a:lstStyle/>
        <a:p>
          <a:endParaRPr lang="ru-RU"/>
        </a:p>
      </dgm:t>
    </dgm:pt>
    <dgm:pt modelId="{8692479E-B2D6-4379-8C74-723F9F6F6DC8}" type="pres">
      <dgm:prSet presAssocID="{D3B71A3F-E0C3-4B6B-9803-E584B7012F57}" presName="connectorText" presStyleLbl="sibTrans2D1" presStyleIdx="2" presStyleCnt="8"/>
      <dgm:spPr/>
      <dgm:t>
        <a:bodyPr/>
        <a:lstStyle/>
        <a:p>
          <a:endParaRPr lang="ru-RU"/>
        </a:p>
      </dgm:t>
    </dgm:pt>
    <dgm:pt modelId="{BB1591E1-26C2-4A4B-A186-B5EC181104BD}" type="pres">
      <dgm:prSet presAssocID="{A700B264-0AB4-40C1-84FC-C0CCDDE46FD8}" presName="node" presStyleLbl="node1" presStyleIdx="2" presStyleCnt="8" custScaleX="141353" custRadScaleRad="124393" custRadScaleInc="2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10AB53-510E-40D6-A8D3-336588E001EC}" type="pres">
      <dgm:prSet presAssocID="{AEB65FD1-CAA6-4498-BDCB-BB884B0A8D09}" presName="parTrans" presStyleLbl="sibTrans2D1" presStyleIdx="3" presStyleCnt="8"/>
      <dgm:spPr/>
      <dgm:t>
        <a:bodyPr/>
        <a:lstStyle/>
        <a:p>
          <a:endParaRPr lang="ru-RU"/>
        </a:p>
      </dgm:t>
    </dgm:pt>
    <dgm:pt modelId="{C23B2791-0A3F-429D-AB9B-BF6B380F0C36}" type="pres">
      <dgm:prSet presAssocID="{AEB65FD1-CAA6-4498-BDCB-BB884B0A8D09}" presName="connectorText" presStyleLbl="sibTrans2D1" presStyleIdx="3" presStyleCnt="8"/>
      <dgm:spPr/>
      <dgm:t>
        <a:bodyPr/>
        <a:lstStyle/>
        <a:p>
          <a:endParaRPr lang="ru-RU"/>
        </a:p>
      </dgm:t>
    </dgm:pt>
    <dgm:pt modelId="{87FADFC5-16F4-4035-843A-1E11A61F1E36}" type="pres">
      <dgm:prSet presAssocID="{B4D6DCA2-C948-46AB-9112-883B866DC2B8}" presName="node" presStyleLbl="node1" presStyleIdx="3" presStyleCnt="8" custScaleX="140519" custRadScaleRad="131364" custRadScaleInc="-333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DCF00D-FBF4-4DA6-9453-8715103EC0FE}" type="pres">
      <dgm:prSet presAssocID="{057AF36E-DD00-4E27-9E1C-F9C5F6052035}" presName="parTrans" presStyleLbl="sibTrans2D1" presStyleIdx="4" presStyleCnt="8"/>
      <dgm:spPr/>
      <dgm:t>
        <a:bodyPr/>
        <a:lstStyle/>
        <a:p>
          <a:endParaRPr lang="ru-RU"/>
        </a:p>
      </dgm:t>
    </dgm:pt>
    <dgm:pt modelId="{3D44B8D6-A067-4764-9C9D-2588E0CD1518}" type="pres">
      <dgm:prSet presAssocID="{057AF36E-DD00-4E27-9E1C-F9C5F6052035}" presName="connectorText" presStyleLbl="sibTrans2D1" presStyleIdx="4" presStyleCnt="8"/>
      <dgm:spPr/>
      <dgm:t>
        <a:bodyPr/>
        <a:lstStyle/>
        <a:p>
          <a:endParaRPr lang="ru-RU"/>
        </a:p>
      </dgm:t>
    </dgm:pt>
    <dgm:pt modelId="{EA5BE4FF-3D1B-4AD9-B97E-0C530D093CA8}" type="pres">
      <dgm:prSet presAssocID="{C40E54A6-AFB2-449D-A74E-3904C19358F2}" presName="node" presStyleLbl="node1" presStyleIdx="4" presStyleCnt="8" custScaleX="1631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62C4E0-28E9-4BEE-BDE9-F575EFB7F77C}" type="pres">
      <dgm:prSet presAssocID="{C8948A12-AE6E-46D8-B117-D29139060AB8}" presName="parTrans" presStyleLbl="sibTrans2D1" presStyleIdx="5" presStyleCnt="8"/>
      <dgm:spPr/>
      <dgm:t>
        <a:bodyPr/>
        <a:lstStyle/>
        <a:p>
          <a:endParaRPr lang="ru-RU"/>
        </a:p>
      </dgm:t>
    </dgm:pt>
    <dgm:pt modelId="{DA3B68E5-0720-43B3-A140-21712305347D}" type="pres">
      <dgm:prSet presAssocID="{C8948A12-AE6E-46D8-B117-D29139060AB8}" presName="connectorText" presStyleLbl="sibTrans2D1" presStyleIdx="5" presStyleCnt="8"/>
      <dgm:spPr/>
      <dgm:t>
        <a:bodyPr/>
        <a:lstStyle/>
        <a:p>
          <a:endParaRPr lang="ru-RU"/>
        </a:p>
      </dgm:t>
    </dgm:pt>
    <dgm:pt modelId="{D43F7707-F095-41DF-91A9-4FF4EA320D7F}" type="pres">
      <dgm:prSet presAssocID="{9CEF8672-E5C5-4DE8-950B-4B7374657E57}" presName="node" presStyleLbl="node1" presStyleIdx="5" presStyleCnt="8" custScaleX="135518" custRadScaleRad="131884" custRadScaleInc="341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508F27-17F9-4992-98A4-36ABFF2168DD}" type="pres">
      <dgm:prSet presAssocID="{197F88F7-E2E9-4BEC-8E91-AE956B9E997B}" presName="parTrans" presStyleLbl="sibTrans2D1" presStyleIdx="6" presStyleCnt="8"/>
      <dgm:spPr/>
      <dgm:t>
        <a:bodyPr/>
        <a:lstStyle/>
        <a:p>
          <a:endParaRPr lang="ru-RU"/>
        </a:p>
      </dgm:t>
    </dgm:pt>
    <dgm:pt modelId="{DA75B8F7-3974-4088-A8F1-09F1731035FE}" type="pres">
      <dgm:prSet presAssocID="{197F88F7-E2E9-4BEC-8E91-AE956B9E997B}" presName="connectorText" presStyleLbl="sibTrans2D1" presStyleIdx="6" presStyleCnt="8"/>
      <dgm:spPr/>
      <dgm:t>
        <a:bodyPr/>
        <a:lstStyle/>
        <a:p>
          <a:endParaRPr lang="ru-RU"/>
        </a:p>
      </dgm:t>
    </dgm:pt>
    <dgm:pt modelId="{A00461FB-DE74-408A-BCF9-23A8B33962AD}" type="pres">
      <dgm:prSet presAssocID="{D78BDF47-C631-4422-AFF2-03BF607BF582}" presName="node" presStyleLbl="node1" presStyleIdx="6" presStyleCnt="8" custScaleX="143271" custRadScaleRad="122767" custRadScaleInc="-2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02E746-FD44-4943-B783-CC0948BAE19A}" type="pres">
      <dgm:prSet presAssocID="{C19BBF04-5BD0-475D-8B8F-9854729D31ED}" presName="parTrans" presStyleLbl="sibTrans2D1" presStyleIdx="7" presStyleCnt="8"/>
      <dgm:spPr/>
      <dgm:t>
        <a:bodyPr/>
        <a:lstStyle/>
        <a:p>
          <a:endParaRPr lang="ru-RU"/>
        </a:p>
      </dgm:t>
    </dgm:pt>
    <dgm:pt modelId="{45A1276B-458D-4995-A50E-A63BAC6B22D8}" type="pres">
      <dgm:prSet presAssocID="{C19BBF04-5BD0-475D-8B8F-9854729D31ED}" presName="connectorText" presStyleLbl="sibTrans2D1" presStyleIdx="7" presStyleCnt="8"/>
      <dgm:spPr/>
      <dgm:t>
        <a:bodyPr/>
        <a:lstStyle/>
        <a:p>
          <a:endParaRPr lang="ru-RU"/>
        </a:p>
      </dgm:t>
    </dgm:pt>
    <dgm:pt modelId="{6DB01A55-42BE-44C6-B435-70A49FB14BF2}" type="pres">
      <dgm:prSet presAssocID="{05932FB8-53C7-4ADA-8269-A4B7625912BB}" presName="node" presStyleLbl="node1" presStyleIdx="7" presStyleCnt="8" custScaleX="148169" custRadScaleRad="128780" custRadScaleInc="-300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79BDE4-E73D-435F-9235-0AD1A12242D3}" type="presOf" srcId="{4BC2BD08-2C01-4EA9-BF40-852F47BB861F}" destId="{034382C2-4A7B-468A-A0E8-59B0C2DB0517}" srcOrd="1" destOrd="0" presId="urn:microsoft.com/office/officeart/2005/8/layout/radial5"/>
    <dgm:cxn modelId="{A9B702D2-2C03-4377-99E7-06050324B448}" srcId="{50FE8016-4290-411A-95AB-2BAB90FACD11}" destId="{9CEF8672-E5C5-4DE8-950B-4B7374657E57}" srcOrd="5" destOrd="0" parTransId="{C8948A12-AE6E-46D8-B117-D29139060AB8}" sibTransId="{C9150AB1-C2D4-4BEA-93AE-C8BB16BB51C3}"/>
    <dgm:cxn modelId="{89A627C1-1B57-47ED-BDF5-595665BC8C08}" type="presOf" srcId="{197F88F7-E2E9-4BEC-8E91-AE956B9E997B}" destId="{D0508F27-17F9-4992-98A4-36ABFF2168DD}" srcOrd="0" destOrd="0" presId="urn:microsoft.com/office/officeart/2005/8/layout/radial5"/>
    <dgm:cxn modelId="{F041D278-536D-4D2B-8C31-A5A46C52D861}" srcId="{50FE8016-4290-411A-95AB-2BAB90FACD11}" destId="{D78BDF47-C631-4422-AFF2-03BF607BF582}" srcOrd="6" destOrd="0" parTransId="{197F88F7-E2E9-4BEC-8E91-AE956B9E997B}" sibTransId="{F1953C09-9F6E-4272-AD70-84D4F6FA099B}"/>
    <dgm:cxn modelId="{9298ABF8-E54F-449B-B74F-E0F1B7093616}" srcId="{50FE8016-4290-411A-95AB-2BAB90FACD11}" destId="{A700B264-0AB4-40C1-84FC-C0CCDDE46FD8}" srcOrd="2" destOrd="0" parTransId="{D3B71A3F-E0C3-4B6B-9803-E584B7012F57}" sibTransId="{C0DBEA0A-981A-4644-AC72-85B704D3F1B3}"/>
    <dgm:cxn modelId="{C8F13A7D-4E77-4557-BDCE-A1C5457060FE}" type="presOf" srcId="{AEB65FD1-CAA6-4498-BDCB-BB884B0A8D09}" destId="{6810AB53-510E-40D6-A8D3-336588E001EC}" srcOrd="0" destOrd="0" presId="urn:microsoft.com/office/officeart/2005/8/layout/radial5"/>
    <dgm:cxn modelId="{3AB2CEC4-1455-46E2-8E8F-45921D5E0085}" type="presOf" srcId="{C33D4CBD-5061-43F9-8EAC-07A21B29113E}" destId="{F60CB418-EDA5-4F98-924D-5B519EF76935}" srcOrd="1" destOrd="0" presId="urn:microsoft.com/office/officeart/2005/8/layout/radial5"/>
    <dgm:cxn modelId="{CFA1429E-9042-4766-9434-FBD5804C4304}" type="presOf" srcId="{D3B71A3F-E0C3-4B6B-9803-E584B7012F57}" destId="{8692479E-B2D6-4379-8C74-723F9F6F6DC8}" srcOrd="1" destOrd="0" presId="urn:microsoft.com/office/officeart/2005/8/layout/radial5"/>
    <dgm:cxn modelId="{7EF0F8CC-0D67-4F9C-A2D7-BAA1C4791348}" type="presOf" srcId="{C8948A12-AE6E-46D8-B117-D29139060AB8}" destId="{DA3B68E5-0720-43B3-A140-21712305347D}" srcOrd="1" destOrd="0" presId="urn:microsoft.com/office/officeart/2005/8/layout/radial5"/>
    <dgm:cxn modelId="{56726FE5-C08C-405F-86BB-43F805F5D85F}" type="presOf" srcId="{C40E54A6-AFB2-449D-A74E-3904C19358F2}" destId="{EA5BE4FF-3D1B-4AD9-B97E-0C530D093CA8}" srcOrd="0" destOrd="0" presId="urn:microsoft.com/office/officeart/2005/8/layout/radial5"/>
    <dgm:cxn modelId="{B5132103-804A-4E04-992D-147497D39FBB}" type="presOf" srcId="{4BC2BD08-2C01-4EA9-BF40-852F47BB861F}" destId="{00D60A81-5975-4E77-8F84-1D8ED3D5A197}" srcOrd="0" destOrd="0" presId="urn:microsoft.com/office/officeart/2005/8/layout/radial5"/>
    <dgm:cxn modelId="{1FDB4FCF-D6E2-4C0A-A775-CC80E6561C9B}" type="presOf" srcId="{08D52321-675E-4279-B605-6A0E6A657104}" destId="{0F340621-F6B7-4D55-9C7F-C5EA1E757EE9}" srcOrd="0" destOrd="0" presId="urn:microsoft.com/office/officeart/2005/8/layout/radial5"/>
    <dgm:cxn modelId="{F3DE24B0-A43A-44CB-9ABF-E383D531F19D}" type="presOf" srcId="{A700B264-0AB4-40C1-84FC-C0CCDDE46FD8}" destId="{BB1591E1-26C2-4A4B-A186-B5EC181104BD}" srcOrd="0" destOrd="0" presId="urn:microsoft.com/office/officeart/2005/8/layout/radial5"/>
    <dgm:cxn modelId="{DBE926EB-BA2A-49BD-AC83-C9C9438F6D4E}" srcId="{50FE8016-4290-411A-95AB-2BAB90FACD11}" destId="{C268BCD9-F7FD-4E8E-8543-CFD7973E602A}" srcOrd="0" destOrd="0" parTransId="{C33D4CBD-5061-43F9-8EAC-07A21B29113E}" sibTransId="{06EDF5FD-CD21-4FDE-9B8A-A514E4A1BEEC}"/>
    <dgm:cxn modelId="{20D14B7D-CCE6-4645-8D37-17AA9AB69DAE}" type="presOf" srcId="{C19BBF04-5BD0-475D-8B8F-9854729D31ED}" destId="{45A1276B-458D-4995-A50E-A63BAC6B22D8}" srcOrd="1" destOrd="0" presId="urn:microsoft.com/office/officeart/2005/8/layout/radial5"/>
    <dgm:cxn modelId="{91876B73-306B-4188-8080-01EE0DE2817A}" type="presOf" srcId="{05932FB8-53C7-4ADA-8269-A4B7625912BB}" destId="{6DB01A55-42BE-44C6-B435-70A49FB14BF2}" srcOrd="0" destOrd="0" presId="urn:microsoft.com/office/officeart/2005/8/layout/radial5"/>
    <dgm:cxn modelId="{14606172-12DA-4EE4-A144-7D3A7F7C1C30}" type="presOf" srcId="{AEB65FD1-CAA6-4498-BDCB-BB884B0A8D09}" destId="{C23B2791-0A3F-429D-AB9B-BF6B380F0C36}" srcOrd="1" destOrd="0" presId="urn:microsoft.com/office/officeart/2005/8/layout/radial5"/>
    <dgm:cxn modelId="{03686F7B-0061-4113-BE53-6587E8D93565}" type="presOf" srcId="{D3B71A3F-E0C3-4B6B-9803-E584B7012F57}" destId="{0BF2249E-638E-4AA2-807C-2984C75AFB8A}" srcOrd="0" destOrd="0" presId="urn:microsoft.com/office/officeart/2005/8/layout/radial5"/>
    <dgm:cxn modelId="{444D046F-DB60-45FA-BCDA-27AD42820C60}" type="presOf" srcId="{B4D6DCA2-C948-46AB-9112-883B866DC2B8}" destId="{87FADFC5-16F4-4035-843A-1E11A61F1E36}" srcOrd="0" destOrd="0" presId="urn:microsoft.com/office/officeart/2005/8/layout/radial5"/>
    <dgm:cxn modelId="{D136B8F6-2B1B-4014-92FB-3B25072ECEB3}" srcId="{50FE8016-4290-411A-95AB-2BAB90FACD11}" destId="{B4D6DCA2-C948-46AB-9112-883B866DC2B8}" srcOrd="3" destOrd="0" parTransId="{AEB65FD1-CAA6-4498-BDCB-BB884B0A8D09}" sibTransId="{F6A489E9-62CE-40AD-8492-DFD9C781A6CC}"/>
    <dgm:cxn modelId="{038088E9-E195-46B8-84D8-C153EE09217D}" type="presOf" srcId="{057AF36E-DD00-4E27-9E1C-F9C5F6052035}" destId="{3D44B8D6-A067-4764-9C9D-2588E0CD1518}" srcOrd="1" destOrd="0" presId="urn:microsoft.com/office/officeart/2005/8/layout/radial5"/>
    <dgm:cxn modelId="{5ABDD915-1CA7-4B89-9CB8-0D899B4BCDC2}" type="presOf" srcId="{C268BCD9-F7FD-4E8E-8543-CFD7973E602A}" destId="{0D541BB4-0EA5-4F39-AF5E-53419EFFAF3E}" srcOrd="0" destOrd="0" presId="urn:microsoft.com/office/officeart/2005/8/layout/radial5"/>
    <dgm:cxn modelId="{0ADD8677-9176-4F5A-9CD1-07BE0C402E7B}" srcId="{50FE8016-4290-411A-95AB-2BAB90FACD11}" destId="{FB70C8AA-4128-49D1-8FA4-310F96589265}" srcOrd="1" destOrd="0" parTransId="{4BC2BD08-2C01-4EA9-BF40-852F47BB861F}" sibTransId="{256B41B3-B3B9-4ECD-A4D6-F849936C8722}"/>
    <dgm:cxn modelId="{A5DE980D-A290-46F1-9720-4CD5EDD6AC7F}" type="presOf" srcId="{C8948A12-AE6E-46D8-B117-D29139060AB8}" destId="{CE62C4E0-28E9-4BEE-BDE9-F575EFB7F77C}" srcOrd="0" destOrd="0" presId="urn:microsoft.com/office/officeart/2005/8/layout/radial5"/>
    <dgm:cxn modelId="{20C4886B-737E-4252-A4F5-549B9BD01544}" type="presOf" srcId="{197F88F7-E2E9-4BEC-8E91-AE956B9E997B}" destId="{DA75B8F7-3974-4088-A8F1-09F1731035FE}" srcOrd="1" destOrd="0" presId="urn:microsoft.com/office/officeart/2005/8/layout/radial5"/>
    <dgm:cxn modelId="{37A82522-D172-45BD-9199-A5B1CE549094}" type="presOf" srcId="{D78BDF47-C631-4422-AFF2-03BF607BF582}" destId="{A00461FB-DE74-408A-BCF9-23A8B33962AD}" srcOrd="0" destOrd="0" presId="urn:microsoft.com/office/officeart/2005/8/layout/radial5"/>
    <dgm:cxn modelId="{6A96F3D1-9CA7-4BE2-B60A-FA4FDDEAB9F8}" type="presOf" srcId="{50FE8016-4290-411A-95AB-2BAB90FACD11}" destId="{58AF8C8C-4C2A-46E0-8D90-AFED0E2C29E1}" srcOrd="0" destOrd="0" presId="urn:microsoft.com/office/officeart/2005/8/layout/radial5"/>
    <dgm:cxn modelId="{999640C6-A922-4E9D-9766-441CF112FEE0}" type="presOf" srcId="{057AF36E-DD00-4E27-9E1C-F9C5F6052035}" destId="{ADDCF00D-FBF4-4DA6-9453-8715103EC0FE}" srcOrd="0" destOrd="0" presId="urn:microsoft.com/office/officeart/2005/8/layout/radial5"/>
    <dgm:cxn modelId="{529D67E2-1716-4D26-88B4-A9C9A5EC4234}" type="presOf" srcId="{9CEF8672-E5C5-4DE8-950B-4B7374657E57}" destId="{D43F7707-F095-41DF-91A9-4FF4EA320D7F}" srcOrd="0" destOrd="0" presId="urn:microsoft.com/office/officeart/2005/8/layout/radial5"/>
    <dgm:cxn modelId="{2EFE9362-F4C2-4534-97A6-405D0C439C0B}" type="presOf" srcId="{C19BBF04-5BD0-475D-8B8F-9854729D31ED}" destId="{D102E746-FD44-4943-B783-CC0948BAE19A}" srcOrd="0" destOrd="0" presId="urn:microsoft.com/office/officeart/2005/8/layout/radial5"/>
    <dgm:cxn modelId="{960C48F1-62F3-4F8E-9683-7570F6FBB5D6}" srcId="{50FE8016-4290-411A-95AB-2BAB90FACD11}" destId="{C40E54A6-AFB2-449D-A74E-3904C19358F2}" srcOrd="4" destOrd="0" parTransId="{057AF36E-DD00-4E27-9E1C-F9C5F6052035}" sibTransId="{9D2E7B32-0D1C-47BA-8443-F258155E780A}"/>
    <dgm:cxn modelId="{6C7E538E-7616-45CE-BF44-2858B00CE8C8}" type="presOf" srcId="{C33D4CBD-5061-43F9-8EAC-07A21B29113E}" destId="{A40D3D2A-1446-4635-BC0C-39610F20902A}" srcOrd="0" destOrd="0" presId="urn:microsoft.com/office/officeart/2005/8/layout/radial5"/>
    <dgm:cxn modelId="{2A3F21DA-3D8D-4248-8879-F5473A69D03A}" type="presOf" srcId="{FB70C8AA-4128-49D1-8FA4-310F96589265}" destId="{0AE2D939-F17A-4A67-B715-0D73BAB57D44}" srcOrd="0" destOrd="0" presId="urn:microsoft.com/office/officeart/2005/8/layout/radial5"/>
    <dgm:cxn modelId="{8EF908A8-4802-49DF-87A8-3C069A6313D8}" srcId="{08D52321-675E-4279-B605-6A0E6A657104}" destId="{50FE8016-4290-411A-95AB-2BAB90FACD11}" srcOrd="0" destOrd="0" parTransId="{0B281358-9873-424F-85C0-D6A27264B28F}" sibTransId="{D320B187-1116-4A47-87EC-76B98F35C824}"/>
    <dgm:cxn modelId="{D42C6AAF-36EC-4219-B897-789C5499C4BA}" srcId="{50FE8016-4290-411A-95AB-2BAB90FACD11}" destId="{05932FB8-53C7-4ADA-8269-A4B7625912BB}" srcOrd="7" destOrd="0" parTransId="{C19BBF04-5BD0-475D-8B8F-9854729D31ED}" sibTransId="{6EB7D433-0611-41A6-915A-07423A7B38FE}"/>
    <dgm:cxn modelId="{CD4B1060-AB16-44ED-8160-CACA3BAB9E97}" type="presParOf" srcId="{0F340621-F6B7-4D55-9C7F-C5EA1E757EE9}" destId="{58AF8C8C-4C2A-46E0-8D90-AFED0E2C29E1}" srcOrd="0" destOrd="0" presId="urn:microsoft.com/office/officeart/2005/8/layout/radial5"/>
    <dgm:cxn modelId="{A749A367-2016-4952-A6AD-84A5B528AC32}" type="presParOf" srcId="{0F340621-F6B7-4D55-9C7F-C5EA1E757EE9}" destId="{A40D3D2A-1446-4635-BC0C-39610F20902A}" srcOrd="1" destOrd="0" presId="urn:microsoft.com/office/officeart/2005/8/layout/radial5"/>
    <dgm:cxn modelId="{E8B9F404-EEA1-4C3F-BBB1-6B798391CED4}" type="presParOf" srcId="{A40D3D2A-1446-4635-BC0C-39610F20902A}" destId="{F60CB418-EDA5-4F98-924D-5B519EF76935}" srcOrd="0" destOrd="0" presId="urn:microsoft.com/office/officeart/2005/8/layout/radial5"/>
    <dgm:cxn modelId="{EC9A032C-AC26-4C1C-9011-26A5FFCA688D}" type="presParOf" srcId="{0F340621-F6B7-4D55-9C7F-C5EA1E757EE9}" destId="{0D541BB4-0EA5-4F39-AF5E-53419EFFAF3E}" srcOrd="2" destOrd="0" presId="urn:microsoft.com/office/officeart/2005/8/layout/radial5"/>
    <dgm:cxn modelId="{1468141A-1417-43E0-A0BC-68D18ED08F95}" type="presParOf" srcId="{0F340621-F6B7-4D55-9C7F-C5EA1E757EE9}" destId="{00D60A81-5975-4E77-8F84-1D8ED3D5A197}" srcOrd="3" destOrd="0" presId="urn:microsoft.com/office/officeart/2005/8/layout/radial5"/>
    <dgm:cxn modelId="{ED302231-6754-4003-B9B4-3B3BCCEB466A}" type="presParOf" srcId="{00D60A81-5975-4E77-8F84-1D8ED3D5A197}" destId="{034382C2-4A7B-468A-A0E8-59B0C2DB0517}" srcOrd="0" destOrd="0" presId="urn:microsoft.com/office/officeart/2005/8/layout/radial5"/>
    <dgm:cxn modelId="{354E0880-6C5B-4239-BFBC-D5666D7A34FF}" type="presParOf" srcId="{0F340621-F6B7-4D55-9C7F-C5EA1E757EE9}" destId="{0AE2D939-F17A-4A67-B715-0D73BAB57D44}" srcOrd="4" destOrd="0" presId="urn:microsoft.com/office/officeart/2005/8/layout/radial5"/>
    <dgm:cxn modelId="{F7DA4466-4591-4216-A997-CED314C457BF}" type="presParOf" srcId="{0F340621-F6B7-4D55-9C7F-C5EA1E757EE9}" destId="{0BF2249E-638E-4AA2-807C-2984C75AFB8A}" srcOrd="5" destOrd="0" presId="urn:microsoft.com/office/officeart/2005/8/layout/radial5"/>
    <dgm:cxn modelId="{2DF1A857-FA1F-486D-83D9-D3310D545973}" type="presParOf" srcId="{0BF2249E-638E-4AA2-807C-2984C75AFB8A}" destId="{8692479E-B2D6-4379-8C74-723F9F6F6DC8}" srcOrd="0" destOrd="0" presId="urn:microsoft.com/office/officeart/2005/8/layout/radial5"/>
    <dgm:cxn modelId="{14632E01-C3A9-4E80-9838-1939DF8CF7E7}" type="presParOf" srcId="{0F340621-F6B7-4D55-9C7F-C5EA1E757EE9}" destId="{BB1591E1-26C2-4A4B-A186-B5EC181104BD}" srcOrd="6" destOrd="0" presId="urn:microsoft.com/office/officeart/2005/8/layout/radial5"/>
    <dgm:cxn modelId="{1E55A2F2-DE29-4DD9-A43F-4458A6EBFF73}" type="presParOf" srcId="{0F340621-F6B7-4D55-9C7F-C5EA1E757EE9}" destId="{6810AB53-510E-40D6-A8D3-336588E001EC}" srcOrd="7" destOrd="0" presId="urn:microsoft.com/office/officeart/2005/8/layout/radial5"/>
    <dgm:cxn modelId="{9C72BFCC-AEA3-49F8-A907-13ECE164174C}" type="presParOf" srcId="{6810AB53-510E-40D6-A8D3-336588E001EC}" destId="{C23B2791-0A3F-429D-AB9B-BF6B380F0C36}" srcOrd="0" destOrd="0" presId="urn:microsoft.com/office/officeart/2005/8/layout/radial5"/>
    <dgm:cxn modelId="{B4FFC503-0EDE-4DEF-9171-DAF956012C96}" type="presParOf" srcId="{0F340621-F6B7-4D55-9C7F-C5EA1E757EE9}" destId="{87FADFC5-16F4-4035-843A-1E11A61F1E36}" srcOrd="8" destOrd="0" presId="urn:microsoft.com/office/officeart/2005/8/layout/radial5"/>
    <dgm:cxn modelId="{177EB977-EE3B-40E9-B34E-917267266787}" type="presParOf" srcId="{0F340621-F6B7-4D55-9C7F-C5EA1E757EE9}" destId="{ADDCF00D-FBF4-4DA6-9453-8715103EC0FE}" srcOrd="9" destOrd="0" presId="urn:microsoft.com/office/officeart/2005/8/layout/radial5"/>
    <dgm:cxn modelId="{CE39C964-96BF-410E-9CFE-30A7F6C769F4}" type="presParOf" srcId="{ADDCF00D-FBF4-4DA6-9453-8715103EC0FE}" destId="{3D44B8D6-A067-4764-9C9D-2588E0CD1518}" srcOrd="0" destOrd="0" presId="urn:microsoft.com/office/officeart/2005/8/layout/radial5"/>
    <dgm:cxn modelId="{7860B2E5-8A5C-415B-A486-485596630E95}" type="presParOf" srcId="{0F340621-F6B7-4D55-9C7F-C5EA1E757EE9}" destId="{EA5BE4FF-3D1B-4AD9-B97E-0C530D093CA8}" srcOrd="10" destOrd="0" presId="urn:microsoft.com/office/officeart/2005/8/layout/radial5"/>
    <dgm:cxn modelId="{2A1C0327-F694-470E-9C32-3DF66EEADC1A}" type="presParOf" srcId="{0F340621-F6B7-4D55-9C7F-C5EA1E757EE9}" destId="{CE62C4E0-28E9-4BEE-BDE9-F575EFB7F77C}" srcOrd="11" destOrd="0" presId="urn:microsoft.com/office/officeart/2005/8/layout/radial5"/>
    <dgm:cxn modelId="{E07944F2-D6B0-439B-970B-9CB986B09589}" type="presParOf" srcId="{CE62C4E0-28E9-4BEE-BDE9-F575EFB7F77C}" destId="{DA3B68E5-0720-43B3-A140-21712305347D}" srcOrd="0" destOrd="0" presId="urn:microsoft.com/office/officeart/2005/8/layout/radial5"/>
    <dgm:cxn modelId="{41A8AD12-5DC0-4EDC-B4B8-CD4B960F0415}" type="presParOf" srcId="{0F340621-F6B7-4D55-9C7F-C5EA1E757EE9}" destId="{D43F7707-F095-41DF-91A9-4FF4EA320D7F}" srcOrd="12" destOrd="0" presId="urn:microsoft.com/office/officeart/2005/8/layout/radial5"/>
    <dgm:cxn modelId="{D51D4800-36C7-4CD9-BA39-60BED0695883}" type="presParOf" srcId="{0F340621-F6B7-4D55-9C7F-C5EA1E757EE9}" destId="{D0508F27-17F9-4992-98A4-36ABFF2168DD}" srcOrd="13" destOrd="0" presId="urn:microsoft.com/office/officeart/2005/8/layout/radial5"/>
    <dgm:cxn modelId="{BC6D4CFE-FBDA-4155-B9FD-AD6A8983E227}" type="presParOf" srcId="{D0508F27-17F9-4992-98A4-36ABFF2168DD}" destId="{DA75B8F7-3974-4088-A8F1-09F1731035FE}" srcOrd="0" destOrd="0" presId="urn:microsoft.com/office/officeart/2005/8/layout/radial5"/>
    <dgm:cxn modelId="{4568F38F-ACC2-4A14-989B-57EC4301CBAE}" type="presParOf" srcId="{0F340621-F6B7-4D55-9C7F-C5EA1E757EE9}" destId="{A00461FB-DE74-408A-BCF9-23A8B33962AD}" srcOrd="14" destOrd="0" presId="urn:microsoft.com/office/officeart/2005/8/layout/radial5"/>
    <dgm:cxn modelId="{3893EECA-E31C-424F-B48B-03BE992B56FC}" type="presParOf" srcId="{0F340621-F6B7-4D55-9C7F-C5EA1E757EE9}" destId="{D102E746-FD44-4943-B783-CC0948BAE19A}" srcOrd="15" destOrd="0" presId="urn:microsoft.com/office/officeart/2005/8/layout/radial5"/>
    <dgm:cxn modelId="{F96EA437-EB4E-4CF5-B202-88DBD7897740}" type="presParOf" srcId="{D102E746-FD44-4943-B783-CC0948BAE19A}" destId="{45A1276B-458D-4995-A50E-A63BAC6B22D8}" srcOrd="0" destOrd="0" presId="urn:microsoft.com/office/officeart/2005/8/layout/radial5"/>
    <dgm:cxn modelId="{C56D3BDF-98DA-4533-83B5-023832298D17}" type="presParOf" srcId="{0F340621-F6B7-4D55-9C7F-C5EA1E757EE9}" destId="{6DB01A55-42BE-44C6-B435-70A49FB14BF2}" srcOrd="16" destOrd="0" presId="urn:microsoft.com/office/officeart/2005/8/layout/radial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BD3177-89F1-4E8B-AD6D-89CA9A2820B6}" type="doc">
      <dgm:prSet loTypeId="urn:microsoft.com/office/officeart/2005/8/layout/radial5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8CBBEDD-F118-46EA-9AF0-94D185818DA5}">
      <dgm:prSet phldrT="[Текст]" custT="1"/>
      <dgm:spPr>
        <a:gradFill flip="none" rotWithShape="0">
          <a:gsLst>
            <a:gs pos="0">
              <a:srgbClr val="00B050">
                <a:tint val="66000"/>
                <a:satMod val="160000"/>
              </a:srgbClr>
            </a:gs>
            <a:gs pos="50000">
              <a:srgbClr val="00B050">
                <a:tint val="44500"/>
                <a:satMod val="160000"/>
              </a:srgbClr>
            </a:gs>
            <a:gs pos="100000">
              <a:srgbClr val="00B050">
                <a:tint val="23500"/>
                <a:satMod val="160000"/>
              </a:srgbClr>
            </a:gs>
          </a:gsLst>
          <a:lin ang="0" scaled="1"/>
          <a:tileRect/>
        </a:gradFill>
      </dgm:spPr>
      <dgm:t>
        <a:bodyPr/>
        <a:lstStyle/>
        <a:p>
          <a:r>
            <a:rPr lang="ru-RU" sz="1800" b="1" dirty="0" smtClean="0">
              <a:solidFill>
                <a:srgbClr val="C00000"/>
              </a:solidFill>
            </a:rPr>
            <a:t>Коррекционно-развивающая среда в логопедическом кабинете</a:t>
          </a:r>
          <a:endParaRPr lang="ru-RU" sz="1800" b="1" dirty="0">
            <a:solidFill>
              <a:srgbClr val="C00000"/>
            </a:solidFill>
          </a:endParaRPr>
        </a:p>
      </dgm:t>
    </dgm:pt>
    <dgm:pt modelId="{E2FB0B8C-651A-49C4-A6CC-530C72D63A75}" type="parTrans" cxnId="{26638825-108E-4ADA-BC82-C22A1D634F6A}">
      <dgm:prSet/>
      <dgm:spPr/>
      <dgm:t>
        <a:bodyPr/>
        <a:lstStyle/>
        <a:p>
          <a:endParaRPr lang="ru-RU"/>
        </a:p>
      </dgm:t>
    </dgm:pt>
    <dgm:pt modelId="{1EE33549-0C12-49A6-BA0F-8ED940218C03}" type="sibTrans" cxnId="{26638825-108E-4ADA-BC82-C22A1D634F6A}">
      <dgm:prSet/>
      <dgm:spPr/>
      <dgm:t>
        <a:bodyPr/>
        <a:lstStyle/>
        <a:p>
          <a:endParaRPr lang="ru-RU"/>
        </a:p>
      </dgm:t>
    </dgm:pt>
    <dgm:pt modelId="{6F63F7B2-95DF-41BF-BEB6-DC05AE31A4A4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</a:rPr>
            <a:t>Коррекционная зона</a:t>
          </a:r>
          <a:endParaRPr lang="ru-RU" sz="1400" b="1" dirty="0">
            <a:solidFill>
              <a:srgbClr val="002060"/>
            </a:solidFill>
          </a:endParaRPr>
        </a:p>
      </dgm:t>
    </dgm:pt>
    <dgm:pt modelId="{99E64761-4261-4FA2-A000-CC8ED734AA9D}" type="parTrans" cxnId="{A4790282-A6F4-4D45-9D97-4B8E2F04AE37}">
      <dgm:prSet/>
      <dgm:spPr/>
      <dgm:t>
        <a:bodyPr/>
        <a:lstStyle/>
        <a:p>
          <a:endParaRPr lang="ru-RU"/>
        </a:p>
      </dgm:t>
    </dgm:pt>
    <dgm:pt modelId="{7DDA39E8-331C-4622-9AE4-D4EBD34099F8}" type="sibTrans" cxnId="{A4790282-A6F4-4D45-9D97-4B8E2F04AE37}">
      <dgm:prSet/>
      <dgm:spPr/>
      <dgm:t>
        <a:bodyPr/>
        <a:lstStyle/>
        <a:p>
          <a:endParaRPr lang="ru-RU"/>
        </a:p>
      </dgm:t>
    </dgm:pt>
    <dgm:pt modelId="{BA1321FC-A4B5-48BB-BE8E-FC617F23B841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</a:rPr>
            <a:t>Сенсомоторная зона</a:t>
          </a:r>
          <a:endParaRPr lang="ru-RU" sz="1400" b="1" dirty="0">
            <a:solidFill>
              <a:srgbClr val="002060"/>
            </a:solidFill>
          </a:endParaRPr>
        </a:p>
      </dgm:t>
    </dgm:pt>
    <dgm:pt modelId="{CD0B06A4-8E7D-41D0-B839-3E8826032693}" type="parTrans" cxnId="{3CBB7D64-118B-4662-85F1-0ACE56731361}">
      <dgm:prSet/>
      <dgm:spPr/>
      <dgm:t>
        <a:bodyPr/>
        <a:lstStyle/>
        <a:p>
          <a:endParaRPr lang="ru-RU"/>
        </a:p>
      </dgm:t>
    </dgm:pt>
    <dgm:pt modelId="{9AE3C781-918A-4219-8BC7-F012674068A9}" type="sibTrans" cxnId="{3CBB7D64-118B-4662-85F1-0ACE56731361}">
      <dgm:prSet/>
      <dgm:spPr/>
      <dgm:t>
        <a:bodyPr/>
        <a:lstStyle/>
        <a:p>
          <a:endParaRPr lang="ru-RU"/>
        </a:p>
      </dgm:t>
    </dgm:pt>
    <dgm:pt modelId="{38368940-DCC4-48AB-952A-9AAF8CA583A8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</a:rPr>
            <a:t>Образовательная зона</a:t>
          </a:r>
          <a:endParaRPr lang="ru-RU" sz="1400" b="1" dirty="0">
            <a:solidFill>
              <a:srgbClr val="002060"/>
            </a:solidFill>
          </a:endParaRPr>
        </a:p>
      </dgm:t>
    </dgm:pt>
    <dgm:pt modelId="{D3D763AB-A89F-426B-A9FC-E8CB6346132B}" type="parTrans" cxnId="{F774ABE0-E6BE-4C3D-B1C0-2EFC34C72597}">
      <dgm:prSet/>
      <dgm:spPr/>
      <dgm:t>
        <a:bodyPr/>
        <a:lstStyle/>
        <a:p>
          <a:endParaRPr lang="ru-RU"/>
        </a:p>
      </dgm:t>
    </dgm:pt>
    <dgm:pt modelId="{3D8062C8-358B-4F2D-A9D0-5504CD65181D}" type="sibTrans" cxnId="{F774ABE0-E6BE-4C3D-B1C0-2EFC34C72597}">
      <dgm:prSet/>
      <dgm:spPr/>
      <dgm:t>
        <a:bodyPr/>
        <a:lstStyle/>
        <a:p>
          <a:endParaRPr lang="ru-RU"/>
        </a:p>
      </dgm:t>
    </dgm:pt>
    <dgm:pt modelId="{18E921A8-53F8-4FAD-AD5A-C87B724C0EB7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</a:rPr>
            <a:t>Зона методического, дидактического и игрового сопровождения</a:t>
          </a:r>
          <a:endParaRPr lang="ru-RU" sz="1400" b="1" dirty="0">
            <a:solidFill>
              <a:srgbClr val="002060"/>
            </a:solidFill>
          </a:endParaRPr>
        </a:p>
      </dgm:t>
    </dgm:pt>
    <dgm:pt modelId="{56487919-AC4D-4F8C-AA3F-6A888519DB93}" type="parTrans" cxnId="{5671994D-6028-47DA-8632-AB7DD2D61385}">
      <dgm:prSet/>
      <dgm:spPr/>
      <dgm:t>
        <a:bodyPr/>
        <a:lstStyle/>
        <a:p>
          <a:endParaRPr lang="ru-RU"/>
        </a:p>
      </dgm:t>
    </dgm:pt>
    <dgm:pt modelId="{4A152AD0-6575-4EA2-A7C7-EEE0A5D77CCE}" type="sibTrans" cxnId="{5671994D-6028-47DA-8632-AB7DD2D61385}">
      <dgm:prSet/>
      <dgm:spPr/>
      <dgm:t>
        <a:bodyPr/>
        <a:lstStyle/>
        <a:p>
          <a:endParaRPr lang="ru-RU"/>
        </a:p>
      </dgm:t>
    </dgm:pt>
    <dgm:pt modelId="{D30DF393-BD66-4C85-BE20-FEBC3215DDAF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</a:rPr>
            <a:t>Зона ТСО</a:t>
          </a:r>
          <a:endParaRPr lang="ru-RU" sz="1400" b="1" dirty="0">
            <a:solidFill>
              <a:srgbClr val="002060"/>
            </a:solidFill>
          </a:endParaRPr>
        </a:p>
      </dgm:t>
    </dgm:pt>
    <dgm:pt modelId="{6BC47100-6051-488D-B64A-3F31A3F867B1}" type="parTrans" cxnId="{85306677-1309-4A95-B1CA-0400947AABF3}">
      <dgm:prSet/>
      <dgm:spPr/>
      <dgm:t>
        <a:bodyPr/>
        <a:lstStyle/>
        <a:p>
          <a:endParaRPr lang="ru-RU"/>
        </a:p>
      </dgm:t>
    </dgm:pt>
    <dgm:pt modelId="{50F153D8-25A1-4879-9121-9D11AF52624F}" type="sibTrans" cxnId="{85306677-1309-4A95-B1CA-0400947AABF3}">
      <dgm:prSet/>
      <dgm:spPr/>
      <dgm:t>
        <a:bodyPr/>
        <a:lstStyle/>
        <a:p>
          <a:endParaRPr lang="ru-RU"/>
        </a:p>
      </dgm:t>
    </dgm:pt>
    <dgm:pt modelId="{50426138-4CDA-4C26-9214-DD45F2DAD3CC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</a:rPr>
            <a:t>Информативная зона</a:t>
          </a:r>
          <a:endParaRPr lang="ru-RU" sz="1400" b="1" dirty="0">
            <a:solidFill>
              <a:srgbClr val="002060"/>
            </a:solidFill>
          </a:endParaRPr>
        </a:p>
      </dgm:t>
    </dgm:pt>
    <dgm:pt modelId="{929671E8-2E81-484B-B968-F1DB9DA4950D}" type="parTrans" cxnId="{D3635E04-DEF8-4928-A86C-2E856BB6A822}">
      <dgm:prSet/>
      <dgm:spPr/>
      <dgm:t>
        <a:bodyPr/>
        <a:lstStyle/>
        <a:p>
          <a:endParaRPr lang="ru-RU"/>
        </a:p>
      </dgm:t>
    </dgm:pt>
    <dgm:pt modelId="{43207F0C-A936-46F3-A5BE-7D0D9F673505}" type="sibTrans" cxnId="{D3635E04-DEF8-4928-A86C-2E856BB6A822}">
      <dgm:prSet/>
      <dgm:spPr/>
      <dgm:t>
        <a:bodyPr/>
        <a:lstStyle/>
        <a:p>
          <a:endParaRPr lang="ru-RU"/>
        </a:p>
      </dgm:t>
    </dgm:pt>
    <dgm:pt modelId="{D471209A-BC30-4F85-9DDB-B06F3F003110}" type="pres">
      <dgm:prSet presAssocID="{36BD3177-89F1-4E8B-AD6D-89CA9A2820B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C276D2-52CB-4554-B0CC-1B651F938F65}" type="pres">
      <dgm:prSet presAssocID="{C8CBBEDD-F118-46EA-9AF0-94D185818DA5}" presName="centerShape" presStyleLbl="node0" presStyleIdx="0" presStyleCnt="1" custScaleX="195570" custLinFactNeighborX="1418" custLinFactNeighborY="-758"/>
      <dgm:spPr/>
      <dgm:t>
        <a:bodyPr/>
        <a:lstStyle/>
        <a:p>
          <a:endParaRPr lang="ru-RU"/>
        </a:p>
      </dgm:t>
    </dgm:pt>
    <dgm:pt modelId="{72DB6923-3114-4581-B582-F68F251499EB}" type="pres">
      <dgm:prSet presAssocID="{99E64761-4261-4FA2-A000-CC8ED734AA9D}" presName="parTrans" presStyleLbl="sibTrans2D1" presStyleIdx="0" presStyleCnt="6"/>
      <dgm:spPr/>
      <dgm:t>
        <a:bodyPr/>
        <a:lstStyle/>
        <a:p>
          <a:endParaRPr lang="ru-RU"/>
        </a:p>
      </dgm:t>
    </dgm:pt>
    <dgm:pt modelId="{23923AD6-A07F-4273-8167-8C4CED5CEB4F}" type="pres">
      <dgm:prSet presAssocID="{99E64761-4261-4FA2-A000-CC8ED734AA9D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F6950735-0EB9-4566-AA50-746B6A1B9FDE}" type="pres">
      <dgm:prSet presAssocID="{6F63F7B2-95DF-41BF-BEB6-DC05AE31A4A4}" presName="node" presStyleLbl="node1" presStyleIdx="0" presStyleCnt="6" custScaleX="130380" custRadScaleRad="100205" custRadScaleInc="30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66694D-F10D-4E0C-81E8-74E57A471A4A}" type="pres">
      <dgm:prSet presAssocID="{CD0B06A4-8E7D-41D0-B839-3E8826032693}" presName="parTrans" presStyleLbl="sibTrans2D1" presStyleIdx="1" presStyleCnt="6"/>
      <dgm:spPr/>
      <dgm:t>
        <a:bodyPr/>
        <a:lstStyle/>
        <a:p>
          <a:endParaRPr lang="ru-RU"/>
        </a:p>
      </dgm:t>
    </dgm:pt>
    <dgm:pt modelId="{A66F201D-60D2-4BF1-AA9B-0094610EC3B2}" type="pres">
      <dgm:prSet presAssocID="{CD0B06A4-8E7D-41D0-B839-3E8826032693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1E9B086F-CEB1-4393-A0B3-2F8E653D35D4}" type="pres">
      <dgm:prSet presAssocID="{BA1321FC-A4B5-48BB-BE8E-FC617F23B841}" presName="node" presStyleLbl="node1" presStyleIdx="1" presStyleCnt="6" custScaleX="141029" custRadScaleRad="145119" custRadScaleInc="416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63145E-477B-47C5-9029-5CA331241A9C}" type="pres">
      <dgm:prSet presAssocID="{D3D763AB-A89F-426B-A9FC-E8CB6346132B}" presName="parTrans" presStyleLbl="sibTrans2D1" presStyleIdx="2" presStyleCnt="6"/>
      <dgm:spPr/>
      <dgm:t>
        <a:bodyPr/>
        <a:lstStyle/>
        <a:p>
          <a:endParaRPr lang="ru-RU"/>
        </a:p>
      </dgm:t>
    </dgm:pt>
    <dgm:pt modelId="{CE9EDBD9-6F47-4031-BD50-719868186FF2}" type="pres">
      <dgm:prSet presAssocID="{D3D763AB-A89F-426B-A9FC-E8CB6346132B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5C82EF94-A8D7-4F89-9C85-5A27928BF8D0}" type="pres">
      <dgm:prSet presAssocID="{38368940-DCC4-48AB-952A-9AAF8CA583A8}" presName="node" presStyleLbl="node1" presStyleIdx="2" presStyleCnt="6" custScaleX="145250" custRadScaleRad="141289" custRadScaleInc="-121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BCA4EF-AF8D-4879-9BE2-C19B4B6D048D}" type="pres">
      <dgm:prSet presAssocID="{56487919-AC4D-4F8C-AA3F-6A888519DB93}" presName="parTrans" presStyleLbl="sibTrans2D1" presStyleIdx="3" presStyleCnt="6"/>
      <dgm:spPr/>
      <dgm:t>
        <a:bodyPr/>
        <a:lstStyle/>
        <a:p>
          <a:endParaRPr lang="ru-RU"/>
        </a:p>
      </dgm:t>
    </dgm:pt>
    <dgm:pt modelId="{16F2251D-81A8-4979-A24B-4A0F35A8B222}" type="pres">
      <dgm:prSet presAssocID="{56487919-AC4D-4F8C-AA3F-6A888519DB93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CFD999ED-5C9E-4B4B-82AA-A2B0E8B32A6E}" type="pres">
      <dgm:prSet presAssocID="{18E921A8-53F8-4FAD-AD5A-C87B724C0EB7}" presName="node" presStyleLbl="node1" presStyleIdx="3" presStyleCnt="6" custScaleX="142507" custRadScaleRad="95980" custRadScaleInc="14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85327E-AFCD-448E-9B99-6A7995260E27}" type="pres">
      <dgm:prSet presAssocID="{6BC47100-6051-488D-B64A-3F31A3F867B1}" presName="parTrans" presStyleLbl="sibTrans2D1" presStyleIdx="4" presStyleCnt="6"/>
      <dgm:spPr/>
      <dgm:t>
        <a:bodyPr/>
        <a:lstStyle/>
        <a:p>
          <a:endParaRPr lang="ru-RU"/>
        </a:p>
      </dgm:t>
    </dgm:pt>
    <dgm:pt modelId="{4B8A3C01-8C6A-4193-A84F-A0CE5D8183AA}" type="pres">
      <dgm:prSet presAssocID="{6BC47100-6051-488D-B64A-3F31A3F867B1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FE7F1977-41A2-4FDC-866C-EA69FA9A3F3B}" type="pres">
      <dgm:prSet presAssocID="{D30DF393-BD66-4C85-BE20-FEBC3215DDAF}" presName="node" presStyleLbl="node1" presStyleIdx="4" presStyleCnt="6" custScaleX="136476" custRadScaleRad="145253" custRadScaleInc="195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5C6663-EDE1-46CF-9F19-1C9959DD942F}" type="pres">
      <dgm:prSet presAssocID="{929671E8-2E81-484B-B968-F1DB9DA4950D}" presName="parTrans" presStyleLbl="sibTrans2D1" presStyleIdx="5" presStyleCnt="6"/>
      <dgm:spPr/>
      <dgm:t>
        <a:bodyPr/>
        <a:lstStyle/>
        <a:p>
          <a:endParaRPr lang="ru-RU"/>
        </a:p>
      </dgm:t>
    </dgm:pt>
    <dgm:pt modelId="{8E1861E1-2486-4348-8BB7-51685989605E}" type="pres">
      <dgm:prSet presAssocID="{929671E8-2E81-484B-B968-F1DB9DA4950D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91E50B40-4BC4-4BFD-8BB3-E15DDB36D562}" type="pres">
      <dgm:prSet presAssocID="{50426138-4CDA-4C26-9214-DD45F2DAD3CC}" presName="node" presStyleLbl="node1" presStyleIdx="5" presStyleCnt="6" custScaleX="126432" custRadScaleRad="137753" custRadScaleInc="-335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E97B9A-FFE7-4A04-82C2-D39DB0810D6D}" type="presOf" srcId="{CD0B06A4-8E7D-41D0-B839-3E8826032693}" destId="{E266694D-F10D-4E0C-81E8-74E57A471A4A}" srcOrd="0" destOrd="0" presId="urn:microsoft.com/office/officeart/2005/8/layout/radial5"/>
    <dgm:cxn modelId="{1F1A44A2-4DC7-4980-A3B1-54C66C630ECD}" type="presOf" srcId="{38368940-DCC4-48AB-952A-9AAF8CA583A8}" destId="{5C82EF94-A8D7-4F89-9C85-5A27928BF8D0}" srcOrd="0" destOrd="0" presId="urn:microsoft.com/office/officeart/2005/8/layout/radial5"/>
    <dgm:cxn modelId="{470EB24B-2862-43AB-AE0E-7057CF2ACA81}" type="presOf" srcId="{56487919-AC4D-4F8C-AA3F-6A888519DB93}" destId="{16F2251D-81A8-4979-A24B-4A0F35A8B222}" srcOrd="1" destOrd="0" presId="urn:microsoft.com/office/officeart/2005/8/layout/radial5"/>
    <dgm:cxn modelId="{A474AF3E-BCA1-4EFD-9ED2-DD94CF03B37F}" type="presOf" srcId="{18E921A8-53F8-4FAD-AD5A-C87B724C0EB7}" destId="{CFD999ED-5C9E-4B4B-82AA-A2B0E8B32A6E}" srcOrd="0" destOrd="0" presId="urn:microsoft.com/office/officeart/2005/8/layout/radial5"/>
    <dgm:cxn modelId="{3749FD25-8345-481C-B2DC-DD39BE76DFD3}" type="presOf" srcId="{6BC47100-6051-488D-B64A-3F31A3F867B1}" destId="{4B8A3C01-8C6A-4193-A84F-A0CE5D8183AA}" srcOrd="1" destOrd="0" presId="urn:microsoft.com/office/officeart/2005/8/layout/radial5"/>
    <dgm:cxn modelId="{BC55CBA1-2D73-4432-86FB-9A05ECEE3AD2}" type="presOf" srcId="{6BC47100-6051-488D-B64A-3F31A3F867B1}" destId="{B785327E-AFCD-448E-9B99-6A7995260E27}" srcOrd="0" destOrd="0" presId="urn:microsoft.com/office/officeart/2005/8/layout/radial5"/>
    <dgm:cxn modelId="{2F9343A1-5858-433D-B819-9C0701E31F23}" type="presOf" srcId="{929671E8-2E81-484B-B968-F1DB9DA4950D}" destId="{A75C6663-EDE1-46CF-9F19-1C9959DD942F}" srcOrd="0" destOrd="0" presId="urn:microsoft.com/office/officeart/2005/8/layout/radial5"/>
    <dgm:cxn modelId="{81B21117-0F84-407A-9086-8DDE0F75DBCE}" type="presOf" srcId="{36BD3177-89F1-4E8B-AD6D-89CA9A2820B6}" destId="{D471209A-BC30-4F85-9DDB-B06F3F003110}" srcOrd="0" destOrd="0" presId="urn:microsoft.com/office/officeart/2005/8/layout/radial5"/>
    <dgm:cxn modelId="{28F5CFE3-3F6D-4179-86C1-B10525E55FBC}" type="presOf" srcId="{99E64761-4261-4FA2-A000-CC8ED734AA9D}" destId="{23923AD6-A07F-4273-8167-8C4CED5CEB4F}" srcOrd="1" destOrd="0" presId="urn:microsoft.com/office/officeart/2005/8/layout/radial5"/>
    <dgm:cxn modelId="{F8369D8D-8C2B-4903-81FD-3DCFB41569C0}" type="presOf" srcId="{CD0B06A4-8E7D-41D0-B839-3E8826032693}" destId="{A66F201D-60D2-4BF1-AA9B-0094610EC3B2}" srcOrd="1" destOrd="0" presId="urn:microsoft.com/office/officeart/2005/8/layout/radial5"/>
    <dgm:cxn modelId="{0813906D-F82C-487A-BB86-B3E0C303D583}" type="presOf" srcId="{50426138-4CDA-4C26-9214-DD45F2DAD3CC}" destId="{91E50B40-4BC4-4BFD-8BB3-E15DDB36D562}" srcOrd="0" destOrd="0" presId="urn:microsoft.com/office/officeart/2005/8/layout/radial5"/>
    <dgm:cxn modelId="{EA80C668-7921-4FB5-8A9F-00AFDDBCDF45}" type="presOf" srcId="{56487919-AC4D-4F8C-AA3F-6A888519DB93}" destId="{85BCA4EF-AF8D-4879-9BE2-C19B4B6D048D}" srcOrd="0" destOrd="0" presId="urn:microsoft.com/office/officeart/2005/8/layout/radial5"/>
    <dgm:cxn modelId="{5671994D-6028-47DA-8632-AB7DD2D61385}" srcId="{C8CBBEDD-F118-46EA-9AF0-94D185818DA5}" destId="{18E921A8-53F8-4FAD-AD5A-C87B724C0EB7}" srcOrd="3" destOrd="0" parTransId="{56487919-AC4D-4F8C-AA3F-6A888519DB93}" sibTransId="{4A152AD0-6575-4EA2-A7C7-EEE0A5D77CCE}"/>
    <dgm:cxn modelId="{26638825-108E-4ADA-BC82-C22A1D634F6A}" srcId="{36BD3177-89F1-4E8B-AD6D-89CA9A2820B6}" destId="{C8CBBEDD-F118-46EA-9AF0-94D185818DA5}" srcOrd="0" destOrd="0" parTransId="{E2FB0B8C-651A-49C4-A6CC-530C72D63A75}" sibTransId="{1EE33549-0C12-49A6-BA0F-8ED940218C03}"/>
    <dgm:cxn modelId="{B2A90D40-07EA-4E25-A080-73D4755C87FB}" type="presOf" srcId="{D30DF393-BD66-4C85-BE20-FEBC3215DDAF}" destId="{FE7F1977-41A2-4FDC-866C-EA69FA9A3F3B}" srcOrd="0" destOrd="0" presId="urn:microsoft.com/office/officeart/2005/8/layout/radial5"/>
    <dgm:cxn modelId="{E9590D5D-B46B-4C58-A245-69EA54377C42}" type="presOf" srcId="{99E64761-4261-4FA2-A000-CC8ED734AA9D}" destId="{72DB6923-3114-4581-B582-F68F251499EB}" srcOrd="0" destOrd="0" presId="urn:microsoft.com/office/officeart/2005/8/layout/radial5"/>
    <dgm:cxn modelId="{3CBB7D64-118B-4662-85F1-0ACE56731361}" srcId="{C8CBBEDD-F118-46EA-9AF0-94D185818DA5}" destId="{BA1321FC-A4B5-48BB-BE8E-FC617F23B841}" srcOrd="1" destOrd="0" parTransId="{CD0B06A4-8E7D-41D0-B839-3E8826032693}" sibTransId="{9AE3C781-918A-4219-8BC7-F012674068A9}"/>
    <dgm:cxn modelId="{F774ABE0-E6BE-4C3D-B1C0-2EFC34C72597}" srcId="{C8CBBEDD-F118-46EA-9AF0-94D185818DA5}" destId="{38368940-DCC4-48AB-952A-9AAF8CA583A8}" srcOrd="2" destOrd="0" parTransId="{D3D763AB-A89F-426B-A9FC-E8CB6346132B}" sibTransId="{3D8062C8-358B-4F2D-A9D0-5504CD65181D}"/>
    <dgm:cxn modelId="{298025DB-448B-4914-86B4-E9E8EF621A63}" type="presOf" srcId="{6F63F7B2-95DF-41BF-BEB6-DC05AE31A4A4}" destId="{F6950735-0EB9-4566-AA50-746B6A1B9FDE}" srcOrd="0" destOrd="0" presId="urn:microsoft.com/office/officeart/2005/8/layout/radial5"/>
    <dgm:cxn modelId="{7CF0282B-D417-47C1-B8B7-F9D3118CC4DF}" type="presOf" srcId="{929671E8-2E81-484B-B968-F1DB9DA4950D}" destId="{8E1861E1-2486-4348-8BB7-51685989605E}" srcOrd="1" destOrd="0" presId="urn:microsoft.com/office/officeart/2005/8/layout/radial5"/>
    <dgm:cxn modelId="{E0556BED-6E48-425B-BA91-25888C6DDDDF}" type="presOf" srcId="{D3D763AB-A89F-426B-A9FC-E8CB6346132B}" destId="{CE9EDBD9-6F47-4031-BD50-719868186FF2}" srcOrd="1" destOrd="0" presId="urn:microsoft.com/office/officeart/2005/8/layout/radial5"/>
    <dgm:cxn modelId="{4860C55F-2F09-40C3-BD09-4429E1B9D41C}" type="presOf" srcId="{D3D763AB-A89F-426B-A9FC-E8CB6346132B}" destId="{5D63145E-477B-47C5-9029-5CA331241A9C}" srcOrd="0" destOrd="0" presId="urn:microsoft.com/office/officeart/2005/8/layout/radial5"/>
    <dgm:cxn modelId="{85306677-1309-4A95-B1CA-0400947AABF3}" srcId="{C8CBBEDD-F118-46EA-9AF0-94D185818DA5}" destId="{D30DF393-BD66-4C85-BE20-FEBC3215DDAF}" srcOrd="4" destOrd="0" parTransId="{6BC47100-6051-488D-B64A-3F31A3F867B1}" sibTransId="{50F153D8-25A1-4879-9121-9D11AF52624F}"/>
    <dgm:cxn modelId="{A4790282-A6F4-4D45-9D97-4B8E2F04AE37}" srcId="{C8CBBEDD-F118-46EA-9AF0-94D185818DA5}" destId="{6F63F7B2-95DF-41BF-BEB6-DC05AE31A4A4}" srcOrd="0" destOrd="0" parTransId="{99E64761-4261-4FA2-A000-CC8ED734AA9D}" sibTransId="{7DDA39E8-331C-4622-9AE4-D4EBD34099F8}"/>
    <dgm:cxn modelId="{E622303A-362E-4DF2-A84D-706F946509E0}" type="presOf" srcId="{C8CBBEDD-F118-46EA-9AF0-94D185818DA5}" destId="{C8C276D2-52CB-4554-B0CC-1B651F938F65}" srcOrd="0" destOrd="0" presId="urn:microsoft.com/office/officeart/2005/8/layout/radial5"/>
    <dgm:cxn modelId="{D3635E04-DEF8-4928-A86C-2E856BB6A822}" srcId="{C8CBBEDD-F118-46EA-9AF0-94D185818DA5}" destId="{50426138-4CDA-4C26-9214-DD45F2DAD3CC}" srcOrd="5" destOrd="0" parTransId="{929671E8-2E81-484B-B968-F1DB9DA4950D}" sibTransId="{43207F0C-A936-46F3-A5BE-7D0D9F673505}"/>
    <dgm:cxn modelId="{7CEBC3EF-3B0D-4A42-83B1-BE775BB19E0D}" type="presOf" srcId="{BA1321FC-A4B5-48BB-BE8E-FC617F23B841}" destId="{1E9B086F-CEB1-4393-A0B3-2F8E653D35D4}" srcOrd="0" destOrd="0" presId="urn:microsoft.com/office/officeart/2005/8/layout/radial5"/>
    <dgm:cxn modelId="{CC1C24F3-5BA1-4B9F-A867-DF0CE075E0F3}" type="presParOf" srcId="{D471209A-BC30-4F85-9DDB-B06F3F003110}" destId="{C8C276D2-52CB-4554-B0CC-1B651F938F65}" srcOrd="0" destOrd="0" presId="urn:microsoft.com/office/officeart/2005/8/layout/radial5"/>
    <dgm:cxn modelId="{048724D2-D5E8-49A5-8123-EC3B0C5D5189}" type="presParOf" srcId="{D471209A-BC30-4F85-9DDB-B06F3F003110}" destId="{72DB6923-3114-4581-B582-F68F251499EB}" srcOrd="1" destOrd="0" presId="urn:microsoft.com/office/officeart/2005/8/layout/radial5"/>
    <dgm:cxn modelId="{D25601F7-F195-47B9-AD3B-BE5502486782}" type="presParOf" srcId="{72DB6923-3114-4581-B582-F68F251499EB}" destId="{23923AD6-A07F-4273-8167-8C4CED5CEB4F}" srcOrd="0" destOrd="0" presId="urn:microsoft.com/office/officeart/2005/8/layout/radial5"/>
    <dgm:cxn modelId="{C1C70BFA-1B7A-4952-AC53-5F09470128ED}" type="presParOf" srcId="{D471209A-BC30-4F85-9DDB-B06F3F003110}" destId="{F6950735-0EB9-4566-AA50-746B6A1B9FDE}" srcOrd="2" destOrd="0" presId="urn:microsoft.com/office/officeart/2005/8/layout/radial5"/>
    <dgm:cxn modelId="{E447F92F-980D-4787-ABB3-3C99DA5FD55B}" type="presParOf" srcId="{D471209A-BC30-4F85-9DDB-B06F3F003110}" destId="{E266694D-F10D-4E0C-81E8-74E57A471A4A}" srcOrd="3" destOrd="0" presId="urn:microsoft.com/office/officeart/2005/8/layout/radial5"/>
    <dgm:cxn modelId="{EDE58484-F9C7-44BB-AB1B-2D5AAACD121D}" type="presParOf" srcId="{E266694D-F10D-4E0C-81E8-74E57A471A4A}" destId="{A66F201D-60D2-4BF1-AA9B-0094610EC3B2}" srcOrd="0" destOrd="0" presId="urn:microsoft.com/office/officeart/2005/8/layout/radial5"/>
    <dgm:cxn modelId="{5208965A-1F6E-4EF6-8C54-CF3E7E634D78}" type="presParOf" srcId="{D471209A-BC30-4F85-9DDB-B06F3F003110}" destId="{1E9B086F-CEB1-4393-A0B3-2F8E653D35D4}" srcOrd="4" destOrd="0" presId="urn:microsoft.com/office/officeart/2005/8/layout/radial5"/>
    <dgm:cxn modelId="{F3AC7B7E-2801-4CA6-A644-56D1C8D678F9}" type="presParOf" srcId="{D471209A-BC30-4F85-9DDB-B06F3F003110}" destId="{5D63145E-477B-47C5-9029-5CA331241A9C}" srcOrd="5" destOrd="0" presId="urn:microsoft.com/office/officeart/2005/8/layout/radial5"/>
    <dgm:cxn modelId="{F7C27F59-0161-4E03-9529-933D5A5BBFD4}" type="presParOf" srcId="{5D63145E-477B-47C5-9029-5CA331241A9C}" destId="{CE9EDBD9-6F47-4031-BD50-719868186FF2}" srcOrd="0" destOrd="0" presId="urn:microsoft.com/office/officeart/2005/8/layout/radial5"/>
    <dgm:cxn modelId="{C605B960-221D-4CA4-99E4-E18C023BA82D}" type="presParOf" srcId="{D471209A-BC30-4F85-9DDB-B06F3F003110}" destId="{5C82EF94-A8D7-4F89-9C85-5A27928BF8D0}" srcOrd="6" destOrd="0" presId="urn:microsoft.com/office/officeart/2005/8/layout/radial5"/>
    <dgm:cxn modelId="{DFB8EC2F-AA94-4248-8941-4AF6FA4B86F6}" type="presParOf" srcId="{D471209A-BC30-4F85-9DDB-B06F3F003110}" destId="{85BCA4EF-AF8D-4879-9BE2-C19B4B6D048D}" srcOrd="7" destOrd="0" presId="urn:microsoft.com/office/officeart/2005/8/layout/radial5"/>
    <dgm:cxn modelId="{3A9BB256-B199-4F6B-BFDC-379CF34B7481}" type="presParOf" srcId="{85BCA4EF-AF8D-4879-9BE2-C19B4B6D048D}" destId="{16F2251D-81A8-4979-A24B-4A0F35A8B222}" srcOrd="0" destOrd="0" presId="urn:microsoft.com/office/officeart/2005/8/layout/radial5"/>
    <dgm:cxn modelId="{15F95938-0B84-4B71-9252-537C63F6E3FF}" type="presParOf" srcId="{D471209A-BC30-4F85-9DDB-B06F3F003110}" destId="{CFD999ED-5C9E-4B4B-82AA-A2B0E8B32A6E}" srcOrd="8" destOrd="0" presId="urn:microsoft.com/office/officeart/2005/8/layout/radial5"/>
    <dgm:cxn modelId="{41D0F574-5DF4-46FC-9A83-25E7937EBC04}" type="presParOf" srcId="{D471209A-BC30-4F85-9DDB-B06F3F003110}" destId="{B785327E-AFCD-448E-9B99-6A7995260E27}" srcOrd="9" destOrd="0" presId="urn:microsoft.com/office/officeart/2005/8/layout/radial5"/>
    <dgm:cxn modelId="{13085125-C8F6-429D-B682-AAF5EFDD8992}" type="presParOf" srcId="{B785327E-AFCD-448E-9B99-6A7995260E27}" destId="{4B8A3C01-8C6A-4193-A84F-A0CE5D8183AA}" srcOrd="0" destOrd="0" presId="urn:microsoft.com/office/officeart/2005/8/layout/radial5"/>
    <dgm:cxn modelId="{38579573-4967-4568-BD1F-488D553A0557}" type="presParOf" srcId="{D471209A-BC30-4F85-9DDB-B06F3F003110}" destId="{FE7F1977-41A2-4FDC-866C-EA69FA9A3F3B}" srcOrd="10" destOrd="0" presId="urn:microsoft.com/office/officeart/2005/8/layout/radial5"/>
    <dgm:cxn modelId="{B4238C55-2C69-484A-8DC6-09DF0D66D93D}" type="presParOf" srcId="{D471209A-BC30-4F85-9DDB-B06F3F003110}" destId="{A75C6663-EDE1-46CF-9F19-1C9959DD942F}" srcOrd="11" destOrd="0" presId="urn:microsoft.com/office/officeart/2005/8/layout/radial5"/>
    <dgm:cxn modelId="{ECAA5330-7380-45B3-BFA9-640EF59817D9}" type="presParOf" srcId="{A75C6663-EDE1-46CF-9F19-1C9959DD942F}" destId="{8E1861E1-2486-4348-8BB7-51685989605E}" srcOrd="0" destOrd="0" presId="urn:microsoft.com/office/officeart/2005/8/layout/radial5"/>
    <dgm:cxn modelId="{16797F5E-9E55-4C30-970D-4517495E8C10}" type="presParOf" srcId="{D471209A-BC30-4F85-9DDB-B06F3F003110}" destId="{91E50B40-4BC4-4BFD-8BB3-E15DDB36D562}" srcOrd="12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3E802-883B-42FC-B7D1-7A1BB3CFA669}" type="datetimeFigureOut">
              <a:rPr lang="ru-RU" smtClean="0"/>
              <a:pPr/>
              <a:t>06.03.2011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506B-5676-441B-A437-394A2A0CBA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3E802-883B-42FC-B7D1-7A1BB3CFA669}" type="datetimeFigureOut">
              <a:rPr lang="ru-RU" smtClean="0"/>
              <a:pPr/>
              <a:t>06.03.2011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506B-5676-441B-A437-394A2A0CBA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3E802-883B-42FC-B7D1-7A1BB3CFA669}" type="datetimeFigureOut">
              <a:rPr lang="ru-RU" smtClean="0"/>
              <a:pPr/>
              <a:t>06.03.2011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506B-5676-441B-A437-394A2A0CBA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3E802-883B-42FC-B7D1-7A1BB3CFA669}" type="datetimeFigureOut">
              <a:rPr lang="ru-RU" smtClean="0"/>
              <a:pPr/>
              <a:t>06.03.2011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506B-5676-441B-A437-394A2A0CBA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3E802-883B-42FC-B7D1-7A1BB3CFA669}" type="datetimeFigureOut">
              <a:rPr lang="ru-RU" smtClean="0"/>
              <a:pPr/>
              <a:t>06.03.2011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506B-5676-441B-A437-394A2A0CBA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3E802-883B-42FC-B7D1-7A1BB3CFA669}" type="datetimeFigureOut">
              <a:rPr lang="ru-RU" smtClean="0"/>
              <a:pPr/>
              <a:t>06.03.2011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506B-5676-441B-A437-394A2A0CBA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3E802-883B-42FC-B7D1-7A1BB3CFA669}" type="datetimeFigureOut">
              <a:rPr lang="ru-RU" smtClean="0"/>
              <a:pPr/>
              <a:t>06.03.2011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506B-5676-441B-A437-394A2A0CBA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3E802-883B-42FC-B7D1-7A1BB3CFA669}" type="datetimeFigureOut">
              <a:rPr lang="ru-RU" smtClean="0"/>
              <a:pPr/>
              <a:t>06.03.2011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506B-5676-441B-A437-394A2A0CBA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3E802-883B-42FC-B7D1-7A1BB3CFA669}" type="datetimeFigureOut">
              <a:rPr lang="ru-RU" smtClean="0"/>
              <a:pPr/>
              <a:t>06.03.2011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506B-5676-441B-A437-394A2A0CBA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3E802-883B-42FC-B7D1-7A1BB3CFA669}" type="datetimeFigureOut">
              <a:rPr lang="ru-RU" smtClean="0"/>
              <a:pPr/>
              <a:t>06.03.2011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506B-5676-441B-A437-394A2A0CBA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3E802-883B-42FC-B7D1-7A1BB3CFA669}" type="datetimeFigureOut">
              <a:rPr lang="ru-RU" smtClean="0"/>
              <a:pPr/>
              <a:t>06.03.2011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506B-5676-441B-A437-394A2A0CBA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3E802-883B-42FC-B7D1-7A1BB3CFA669}" type="datetimeFigureOut">
              <a:rPr lang="ru-RU" smtClean="0"/>
              <a:pPr/>
              <a:t>06.03.2011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2506B-5676-441B-A437-394A2A0CBA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Public\Music\Sample%20Music\04_Diego%20Modena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p1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1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11552"/>
          </a:xfrm>
        </p:spPr>
        <p:txBody>
          <a:bodyPr>
            <a:prstTxWarp prst="textCanDown">
              <a:avLst/>
            </a:prstTxWarp>
            <a:norm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Проект 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«Создание коррекционно-развивающей среды для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 детей старшего возраста 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с недоразвитием речи»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4214818"/>
            <a:ext cx="6786610" cy="2071702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Кармышева Р.А. – учитель-логопед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МДОУ «Детский сад №30 комбинированного вида»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024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0861" y="157136"/>
            <a:ext cx="1188131" cy="1128724"/>
          </a:xfrm>
          <a:prstGeom prst="rect">
            <a:avLst/>
          </a:prstGeom>
        </p:spPr>
      </p:pic>
      <p:pic>
        <p:nvPicPr>
          <p:cNvPr id="6" name="04_Diego Moden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928662" y="57148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6" descr="1270183110_0_1cc83_5e75c86e_l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5" descr="0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214290"/>
            <a:ext cx="3000396" cy="4000528"/>
          </a:xfrm>
          <a:prstGeom prst="roundRect">
            <a:avLst/>
          </a:prstGeom>
          <a:ln>
            <a:solidFill>
              <a:schemeClr val="bg1"/>
            </a:solidFill>
          </a:ln>
        </p:spPr>
      </p:pic>
      <p:pic>
        <p:nvPicPr>
          <p:cNvPr id="8" name="Рисунок 7" descr="0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3643314"/>
            <a:ext cx="3833807" cy="2875356"/>
          </a:xfrm>
          <a:prstGeom prst="flowChartDelay">
            <a:avLst/>
          </a:prstGeom>
          <a:ln>
            <a:solidFill>
              <a:schemeClr val="bg1"/>
            </a:solidFill>
          </a:ln>
        </p:spPr>
      </p:pic>
      <p:pic>
        <p:nvPicPr>
          <p:cNvPr id="6" name="Рисунок 5" descr="027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8596" y="3714752"/>
            <a:ext cx="4071966" cy="2757559"/>
          </a:xfrm>
          <a:prstGeom prst="roundRect">
            <a:avLst/>
          </a:prstGeom>
          <a:ln>
            <a:solidFill>
              <a:schemeClr val="bg1"/>
            </a:solidFill>
          </a:ln>
        </p:spPr>
      </p:pic>
      <p:pic>
        <p:nvPicPr>
          <p:cNvPr id="10" name="Рисунок 9" descr="058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072066" y="1142984"/>
            <a:ext cx="3857652" cy="2786082"/>
          </a:xfrm>
          <a:prstGeom prst="round2DiagRect">
            <a:avLst/>
          </a:prstGeom>
          <a:ln>
            <a:solidFill>
              <a:schemeClr val="bg1"/>
            </a:solidFill>
          </a:ln>
        </p:spPr>
      </p:pic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57200" y="2285993"/>
            <a:ext cx="8229600" cy="335758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6-конечная звезда 11"/>
          <p:cNvSpPr/>
          <p:nvPr/>
        </p:nvSpPr>
        <p:spPr>
          <a:xfrm rot="21093763">
            <a:off x="357158" y="357166"/>
            <a:ext cx="1643074" cy="1643074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>
                <a:solidFill>
                  <a:srgbClr val="C00000"/>
                </a:solidFill>
              </a:rPr>
              <a:t>Коррекци</a:t>
            </a:r>
            <a:r>
              <a:rPr lang="ru-RU" sz="1400" b="1" dirty="0" smtClean="0">
                <a:solidFill>
                  <a:srgbClr val="C00000"/>
                </a:solidFill>
              </a:rPr>
              <a:t>-</a:t>
            </a:r>
          </a:p>
          <a:p>
            <a:pPr algn="ctr"/>
            <a:r>
              <a:rPr lang="ru-RU" sz="1400" b="1" dirty="0" err="1" smtClean="0">
                <a:solidFill>
                  <a:srgbClr val="C00000"/>
                </a:solidFill>
              </a:rPr>
              <a:t>онная</a:t>
            </a:r>
            <a:r>
              <a:rPr lang="ru-RU" sz="1400" b="1" dirty="0" smtClean="0">
                <a:solidFill>
                  <a:srgbClr val="C00000"/>
                </a:solidFill>
              </a:rPr>
              <a:t> зона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13" name="6-конечная звезда 12"/>
          <p:cNvSpPr/>
          <p:nvPr/>
        </p:nvSpPr>
        <p:spPr>
          <a:xfrm rot="408897">
            <a:off x="3092045" y="3806433"/>
            <a:ext cx="1643074" cy="1643074"/>
          </a:xfrm>
          <a:prstGeom prst="star6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>
                <a:solidFill>
                  <a:srgbClr val="C00000"/>
                </a:solidFill>
              </a:rPr>
              <a:t>Сенсомо</a:t>
            </a:r>
            <a:r>
              <a:rPr lang="ru-RU" sz="1400" b="1" dirty="0" smtClean="0">
                <a:solidFill>
                  <a:srgbClr val="C00000"/>
                </a:solidFill>
              </a:rPr>
              <a:t>-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торная зона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14" name="6-конечная звезда 13"/>
          <p:cNvSpPr/>
          <p:nvPr/>
        </p:nvSpPr>
        <p:spPr>
          <a:xfrm>
            <a:off x="6143636" y="214290"/>
            <a:ext cx="2000264" cy="1857388"/>
          </a:xfrm>
          <a:prstGeom prst="star6">
            <a:avLst>
              <a:gd name="adj" fmla="val 30255"/>
              <a:gd name="hf" fmla="val 11547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>
                <a:solidFill>
                  <a:srgbClr val="C00000"/>
                </a:solidFill>
              </a:rPr>
              <a:t>Образователь</a:t>
            </a:r>
            <a:r>
              <a:rPr lang="ru-RU" sz="1400" b="1" dirty="0" smtClean="0">
                <a:solidFill>
                  <a:srgbClr val="C00000"/>
                </a:solidFill>
              </a:rPr>
              <a:t>-</a:t>
            </a:r>
          </a:p>
          <a:p>
            <a:pPr algn="ctr"/>
            <a:r>
              <a:rPr lang="ru-RU" sz="1400" b="1" dirty="0" err="1" smtClean="0">
                <a:solidFill>
                  <a:srgbClr val="C00000"/>
                </a:solidFill>
              </a:rPr>
              <a:t>ная</a:t>
            </a:r>
            <a:r>
              <a:rPr lang="ru-RU" sz="1400" b="1" dirty="0" smtClean="0">
                <a:solidFill>
                  <a:srgbClr val="C00000"/>
                </a:solidFill>
              </a:rPr>
              <a:t> зона</a:t>
            </a:r>
            <a:endParaRPr lang="ru-RU" sz="1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6" descr="1264864491_538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81" y="0"/>
            <a:ext cx="92011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019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86314" y="1214422"/>
            <a:ext cx="4143404" cy="3143272"/>
          </a:xfrm>
          <a:prstGeom prst="roundRect">
            <a:avLst/>
          </a:prstGeom>
          <a:ln>
            <a:solidFill>
              <a:srgbClr val="00B050"/>
            </a:solidFill>
          </a:ln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84017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Содержимое 3" descr="0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00042"/>
            <a:ext cx="4748196" cy="3561148"/>
          </a:xfrm>
          <a:prstGeom prst="flowChartDelay">
            <a:avLst/>
          </a:prstGeom>
          <a:ln>
            <a:solidFill>
              <a:srgbClr val="00B050"/>
            </a:solidFill>
          </a:ln>
        </p:spPr>
      </p:pic>
      <p:pic>
        <p:nvPicPr>
          <p:cNvPr id="9" name="Содержимое 3" descr="001.JP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57290" y="3500438"/>
            <a:ext cx="4143404" cy="3143272"/>
          </a:xfrm>
          <a:prstGeom prst="roundRect">
            <a:avLst/>
          </a:prstGeom>
          <a:ln>
            <a:solidFill>
              <a:srgbClr val="00B050"/>
            </a:solidFill>
          </a:ln>
        </p:spPr>
      </p:pic>
      <p:sp>
        <p:nvSpPr>
          <p:cNvPr id="11" name="6-конечная звезда 10"/>
          <p:cNvSpPr/>
          <p:nvPr/>
        </p:nvSpPr>
        <p:spPr>
          <a:xfrm rot="20762985">
            <a:off x="197551" y="187887"/>
            <a:ext cx="1785950" cy="1857388"/>
          </a:xfrm>
          <a:prstGeom prst="star6">
            <a:avLst>
              <a:gd name="adj" fmla="val 33028"/>
              <a:gd name="hf" fmla="val 11547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Зона метод. </a:t>
            </a:r>
            <a:r>
              <a:rPr lang="ru-RU" sz="1400" b="1" dirty="0" err="1" smtClean="0">
                <a:solidFill>
                  <a:srgbClr val="C00000"/>
                </a:solidFill>
              </a:rPr>
              <a:t>сопровожде-ния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12" name="6-конечная звезда 11"/>
          <p:cNvSpPr/>
          <p:nvPr/>
        </p:nvSpPr>
        <p:spPr>
          <a:xfrm>
            <a:off x="6715140" y="3929066"/>
            <a:ext cx="1714512" cy="1857388"/>
          </a:xfrm>
          <a:prstGeom prst="star6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Зона ТСО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3" name="6-конечная звезда 12"/>
          <p:cNvSpPr/>
          <p:nvPr/>
        </p:nvSpPr>
        <p:spPr>
          <a:xfrm>
            <a:off x="285720" y="4500570"/>
            <a:ext cx="1857388" cy="2143140"/>
          </a:xfrm>
          <a:prstGeom prst="star6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>
                <a:solidFill>
                  <a:srgbClr val="C00000"/>
                </a:solidFill>
              </a:rPr>
              <a:t>Информатив-ная</a:t>
            </a:r>
            <a:r>
              <a:rPr lang="ru-RU" sz="1400" b="1" dirty="0" smtClean="0">
                <a:solidFill>
                  <a:srgbClr val="C00000"/>
                </a:solidFill>
              </a:rPr>
              <a:t> зона</a:t>
            </a:r>
            <a:endParaRPr lang="ru-RU" sz="1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4" descr="1270183110_0_1cc83_5e75c86e_l (2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548" y="0"/>
            <a:ext cx="9189548" cy="6858000"/>
          </a:xfrm>
          <a:prstGeom prst="rect">
            <a:avLst/>
          </a:prstGeom>
        </p:spPr>
      </p:pic>
      <p:pic>
        <p:nvPicPr>
          <p:cNvPr id="5" name="Содержимое 4" descr="pozitiv9.gif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142844" y="142852"/>
            <a:ext cx="8858312" cy="6606398"/>
          </a:xfr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571635"/>
          </a:xfrm>
        </p:spPr>
        <p:txBody>
          <a:bodyPr>
            <a:prstTxWarp prst="textWave2">
              <a:avLst/>
            </a:prstTxWarp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с. Рождествено, Гатчинского района, Ленинградской области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71600" y="5786454"/>
            <a:ext cx="6400800" cy="78581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2010-2011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270183110_0_1cc83_5e75c86e_l (2)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89548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Wave1">
              <a:avLst/>
            </a:prstTxWarp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Цель и ожидаемый результат</a:t>
            </a:r>
            <a:r>
              <a:rPr lang="ru-RU" b="1" dirty="0" smtClean="0">
                <a:solidFill>
                  <a:srgbClr val="C00000"/>
                </a:solidFill>
              </a:rPr>
              <a:t>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000100" y="1500174"/>
            <a:ext cx="7072362" cy="4500594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 Создание благоприятной образовательно-воспитательной коррекционно-развивающей среды ДОУ, обеспечивающей успешную социализацию и интеграцию воспитанников с недоразвитием речи в окружающую среду.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Deti3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950" y="4429132"/>
            <a:ext cx="1914525" cy="19050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4" descr="1270183110_0_1cc83_5e75c86e_l (2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548" y="0"/>
            <a:ext cx="918954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6215106" cy="1143000"/>
          </a:xfrm>
        </p:spPr>
        <p:txBody>
          <a:bodyPr>
            <a:prstTxWarp prst="textDoubleWave1">
              <a:avLst/>
            </a:prstTxWarp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Задачи: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214282" y="1428736"/>
            <a:ext cx="3214678" cy="4214842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2060"/>
                </a:solidFill>
              </a:rPr>
              <a:t>Осуществить личностно-ориентированную модель взаимодействия взрослых и детей;</a:t>
            </a:r>
          </a:p>
          <a:p>
            <a:pPr algn="ctr"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2060"/>
                </a:solidFill>
              </a:rPr>
              <a:t> Внедрить гибкое зонирование, способствующее развитию познавательных интересов;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3000364" y="2000240"/>
            <a:ext cx="3214710" cy="4214842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2060"/>
                </a:solidFill>
              </a:rPr>
              <a:t>Организовать индивидуальную комфортность и эмоциональное благополучие каждого ребёнка;</a:t>
            </a:r>
          </a:p>
          <a:p>
            <a:pPr algn="ctr"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2060"/>
                </a:solidFill>
              </a:rPr>
              <a:t>Способствовать к изменению, корректировке и развитию среды;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5929322" y="2357430"/>
            <a:ext cx="3214678" cy="4214842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2060"/>
                </a:solidFill>
              </a:rPr>
              <a:t>Сочетать привычные и неординарные элементы в эстетическом оформлении среды;</a:t>
            </a:r>
          </a:p>
          <a:p>
            <a:pPr algn="ctr"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2060"/>
                </a:solidFill>
              </a:rPr>
              <a:t>Учитывать половые и возрастные различия детей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270183110_0_1cc83_5e75c86e_l (2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548" y="0"/>
            <a:ext cx="918954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285728"/>
          <a:ext cx="8229600" cy="621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15" descr="C:\Documents and Settings\user\Мои документы\Мои рисунки\Организатор клипов (Microsoft)\j0283630.gif"/>
          <p:cNvPicPr>
            <a:picLocks noChangeAspect="1" noChangeArrowheads="1" noCrop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143900" y="285728"/>
            <a:ext cx="781050" cy="85725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76ea2e9f5c73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3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2786058"/>
            <a:ext cx="4786346" cy="3714776"/>
          </a:xfrm>
          <a:prstGeom prst="round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Рисунок 4" descr="004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43372" y="785794"/>
            <a:ext cx="4786346" cy="3643338"/>
          </a:xfrm>
          <a:prstGeom prst="roundRect">
            <a:avLst/>
          </a:prstGeom>
          <a:ln>
            <a:solidFill>
              <a:schemeClr val="bg1"/>
            </a:solidFill>
          </a:ln>
        </p:spPr>
      </p:pic>
      <p:sp>
        <p:nvSpPr>
          <p:cNvPr id="10" name="6-конечная звезда 9"/>
          <p:cNvSpPr/>
          <p:nvPr/>
        </p:nvSpPr>
        <p:spPr>
          <a:xfrm rot="526106">
            <a:off x="4755367" y="4218630"/>
            <a:ext cx="2562226" cy="2602159"/>
          </a:xfrm>
          <a:prstGeom prst="star6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Информативная зона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1270183110_0_1cc83_5e75c86e_l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4" name="Рисунок 3" descr="009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2976" y="285728"/>
            <a:ext cx="4214842" cy="3071820"/>
          </a:xfrm>
          <a:prstGeom prst="roundRect">
            <a:avLst/>
          </a:prstGeom>
          <a:ln>
            <a:solidFill>
              <a:srgbClr val="FFFF00"/>
            </a:solidFill>
          </a:ln>
        </p:spPr>
      </p:pic>
      <p:pic>
        <p:nvPicPr>
          <p:cNvPr id="5" name="Рисунок 4" descr="124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43570" y="2928934"/>
            <a:ext cx="2714644" cy="3363981"/>
          </a:xfrm>
          <a:prstGeom prst="roundRect">
            <a:avLst/>
          </a:prstGeom>
          <a:ln>
            <a:solidFill>
              <a:srgbClr val="FFFF00"/>
            </a:solidFill>
          </a:ln>
        </p:spPr>
      </p:pic>
      <p:pic>
        <p:nvPicPr>
          <p:cNvPr id="6" name="Рисунок 5" descr="014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2910" y="3143248"/>
            <a:ext cx="4000528" cy="3064517"/>
          </a:xfrm>
          <a:prstGeom prst="roundRect">
            <a:avLst/>
          </a:prstGeom>
          <a:ln>
            <a:solidFill>
              <a:srgbClr val="FFFF00"/>
            </a:solidFill>
          </a:ln>
        </p:spPr>
      </p:pic>
      <p:sp>
        <p:nvSpPr>
          <p:cNvPr id="8" name="6-конечная звезда 7"/>
          <p:cNvSpPr/>
          <p:nvPr/>
        </p:nvSpPr>
        <p:spPr>
          <a:xfrm rot="532981">
            <a:off x="5181514" y="545613"/>
            <a:ext cx="2638626" cy="2547757"/>
          </a:xfrm>
          <a:prstGeom prst="star6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Коррекционная зона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1264864491_538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7181" y="0"/>
            <a:ext cx="9201181" cy="6858000"/>
          </a:xfrm>
        </p:spPr>
      </p:pic>
      <p:pic>
        <p:nvPicPr>
          <p:cNvPr id="4" name="Рисунок 3" descr="222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29190" y="142852"/>
            <a:ext cx="3786214" cy="3048007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5" name="Рисунок 4" descr="экология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1357298"/>
            <a:ext cx="3643338" cy="2971943"/>
          </a:xfrm>
          <a:prstGeom prst="roundRect">
            <a:avLst/>
          </a:prstGeom>
          <a:ln>
            <a:solidFill>
              <a:srgbClr val="00B0F0"/>
            </a:solidFill>
          </a:ln>
        </p:spPr>
      </p:pic>
      <p:pic>
        <p:nvPicPr>
          <p:cNvPr id="6" name="Рисунок 5" descr="120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00430" y="4057501"/>
            <a:ext cx="3714776" cy="2800499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8" name="6-конечная звезда 7"/>
          <p:cNvSpPr/>
          <p:nvPr/>
        </p:nvSpPr>
        <p:spPr>
          <a:xfrm rot="489014">
            <a:off x="2382692" y="48134"/>
            <a:ext cx="2184954" cy="2232722"/>
          </a:xfrm>
          <a:prstGeom prst="star6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Экологическая зона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9" name="6-конечная звезда 8"/>
          <p:cNvSpPr/>
          <p:nvPr/>
        </p:nvSpPr>
        <p:spPr>
          <a:xfrm>
            <a:off x="6357950" y="2143116"/>
            <a:ext cx="2071702" cy="2143140"/>
          </a:xfrm>
          <a:prstGeom prst="star6">
            <a:avLst>
              <a:gd name="adj" fmla="val 30459"/>
              <a:gd name="hf" fmla="val 11547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Сенсомоторная зона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10" name="6-конечная звезда 9"/>
          <p:cNvSpPr/>
          <p:nvPr/>
        </p:nvSpPr>
        <p:spPr>
          <a:xfrm rot="21360186">
            <a:off x="1707693" y="4473359"/>
            <a:ext cx="2076350" cy="2172067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Зона </a:t>
            </a:r>
            <a:r>
              <a:rPr lang="ru-RU" sz="1400" b="1" dirty="0" err="1" smtClean="0">
                <a:solidFill>
                  <a:srgbClr val="C00000"/>
                </a:solidFill>
              </a:rPr>
              <a:t>театрализо</a:t>
            </a:r>
            <a:r>
              <a:rPr lang="ru-RU" sz="1400" b="1" dirty="0" smtClean="0">
                <a:solidFill>
                  <a:srgbClr val="C00000"/>
                </a:solidFill>
              </a:rPr>
              <a:t>-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ванной деятельности</a:t>
            </a:r>
            <a:endParaRPr lang="ru-RU" sz="1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76ea2e9f5c73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016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8596" y="3500438"/>
            <a:ext cx="4143404" cy="3143272"/>
          </a:xfrm>
          <a:prstGeom prst="roundRect">
            <a:avLst/>
          </a:prstGeom>
          <a:ln>
            <a:solidFill>
              <a:srgbClr val="C00000"/>
            </a:solidFill>
          </a:ln>
        </p:spPr>
      </p:pic>
      <p:pic>
        <p:nvPicPr>
          <p:cNvPr id="5" name="Рисунок 4" descr="004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0034" y="285728"/>
            <a:ext cx="4238636" cy="3000447"/>
          </a:xfrm>
          <a:prstGeom prst="roundRect">
            <a:avLst/>
          </a:prstGeom>
          <a:ln>
            <a:solidFill>
              <a:srgbClr val="C00000"/>
            </a:solidFill>
          </a:ln>
        </p:spPr>
      </p:pic>
      <p:pic>
        <p:nvPicPr>
          <p:cNvPr id="6" name="Рисунок 5" descr="016 (3)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00628" y="2571744"/>
            <a:ext cx="3786214" cy="2888379"/>
          </a:xfrm>
          <a:prstGeom prst="flowChartDelay">
            <a:avLst/>
          </a:prstGeom>
          <a:ln>
            <a:solidFill>
              <a:srgbClr val="C00000"/>
            </a:solidFill>
          </a:ln>
        </p:spPr>
      </p:pic>
      <p:sp>
        <p:nvSpPr>
          <p:cNvPr id="8" name="6-конечная звезда 7"/>
          <p:cNvSpPr/>
          <p:nvPr/>
        </p:nvSpPr>
        <p:spPr>
          <a:xfrm rot="20887659">
            <a:off x="142844" y="3643314"/>
            <a:ext cx="1785982" cy="1928826"/>
          </a:xfrm>
          <a:prstGeom prst="star6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Зона уединения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9" name="6-конечная звезда 8"/>
          <p:cNvSpPr/>
          <p:nvPr/>
        </p:nvSpPr>
        <p:spPr>
          <a:xfrm rot="493044">
            <a:off x="4562580" y="416854"/>
            <a:ext cx="2024927" cy="1931408"/>
          </a:xfrm>
          <a:prstGeom prst="star6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Мини-музей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6-конечная звезда 9"/>
          <p:cNvSpPr/>
          <p:nvPr/>
        </p:nvSpPr>
        <p:spPr>
          <a:xfrm>
            <a:off x="5857884" y="4572008"/>
            <a:ext cx="1928826" cy="2071702"/>
          </a:xfrm>
          <a:prstGeom prst="star6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Зона дорожного движения</a:t>
            </a:r>
            <a:endParaRPr lang="ru-RU" sz="1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270183110_0_1cc83_5e75c86e_l (2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548" y="0"/>
            <a:ext cx="918954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85728"/>
          <a:ext cx="8229600" cy="5840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C:\Documents and Settings\user\Мои документы\Мои рисунки\Организатор клипов (Microsoft)\j0283037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58082" y="214290"/>
            <a:ext cx="140017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183</Words>
  <Application>Microsoft Office PowerPoint</Application>
  <PresentationFormat>Экран (4:3)</PresentationFormat>
  <Paragraphs>51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Проект  «Создание коррекционно-развивающей среды для  детей старшего возраста  с недоразвитием речи»</vt:lpstr>
      <vt:lpstr>Цель и ожидаемый результат:</vt:lpstr>
      <vt:lpstr>Задачи: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с. Рождествено, Гатчинского района, Ленинградской области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коррекционно-развивающей среды для детей старшего возраста с недоразвитием речи</dc:title>
  <dc:creator>USER</dc:creator>
  <cp:lastModifiedBy>USER</cp:lastModifiedBy>
  <cp:revision>22</cp:revision>
  <dcterms:created xsi:type="dcterms:W3CDTF">2011-02-27T05:47:55Z</dcterms:created>
  <dcterms:modified xsi:type="dcterms:W3CDTF">2011-03-06T11:19:45Z</dcterms:modified>
</cp:coreProperties>
</file>