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7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445B8B-E867-419D-B403-1F69EEEB10F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B1F1B5-C7D6-4597-B373-D4912B8F2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572008"/>
            <a:ext cx="3057524" cy="1571636"/>
          </a:xfrm>
        </p:spPr>
        <p:txBody>
          <a:bodyPr/>
          <a:lstStyle/>
          <a:p>
            <a:r>
              <a:rPr lang="ru-RU" sz="4000" b="1" i="1" dirty="0">
                <a:solidFill>
                  <a:schemeClr val="tx1"/>
                </a:solidFill>
                <a:latin typeface="Monotype Corsiva" pitchFamily="66" charset="0"/>
              </a:rPr>
              <a:t>А. С. </a:t>
            </a:r>
            <a:r>
              <a:rPr lang="ru-RU" sz="4000" b="1" i="1" dirty="0" smtClean="0">
                <a:solidFill>
                  <a:schemeClr val="tx1"/>
                </a:solidFill>
                <a:latin typeface="Monotype Corsiva" pitchFamily="66" charset="0"/>
              </a:rPr>
              <a:t>Пушкин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857232"/>
            <a:ext cx="4500594" cy="3714775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FF0000"/>
                </a:solidFill>
                <a:latin typeface="Monotype Corsiva" pitchFamily="66" charset="0"/>
              </a:rPr>
              <a:t>«Что за прелесть, эти сказки!»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заставка пушки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2507" y="571480"/>
            <a:ext cx="3783969" cy="5143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орж Данте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57290" y="1428736"/>
            <a:ext cx="6119840" cy="45898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Барон Жорж Дантес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уэль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500042"/>
            <a:ext cx="7284830" cy="55546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ги пушкин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692696"/>
            <a:ext cx="6999028" cy="55370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И ДЕВИЦЫ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285784" y="0"/>
            <a:ext cx="968198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500042"/>
            <a:ext cx="7994679" cy="5500725"/>
          </a:xfrm>
        </p:spPr>
        <p:txBody>
          <a:bodyPr>
            <a:normAutofit fontScale="92500" lnSpcReduction="20000"/>
          </a:bodyPr>
          <a:lstStyle/>
          <a:p>
            <a:endParaRPr lang="ru-RU" sz="5400" b="1" i="1" dirty="0" smtClean="0">
              <a:solidFill>
                <a:srgbClr val="7030A0"/>
              </a:solidFill>
            </a:endParaRPr>
          </a:p>
          <a:p>
            <a:r>
              <a:rPr lang="ru-RU" sz="5400" b="1" i="1" dirty="0" smtClean="0">
                <a:solidFill>
                  <a:srgbClr val="7030A0"/>
                </a:solidFill>
              </a:rPr>
              <a:t>“ Сказка о царе </a:t>
            </a:r>
            <a:r>
              <a:rPr lang="ru-RU" sz="5400" b="1" i="1" dirty="0" err="1" smtClean="0">
                <a:solidFill>
                  <a:srgbClr val="7030A0"/>
                </a:solidFill>
              </a:rPr>
              <a:t>Салтане</a:t>
            </a:r>
            <a:r>
              <a:rPr lang="ru-RU" sz="5400" b="1" i="1" dirty="0" smtClean="0">
                <a:solidFill>
                  <a:srgbClr val="7030A0"/>
                </a:solidFill>
              </a:rPr>
              <a:t>, о сыне его славном и могучем богатыре князе </a:t>
            </a:r>
            <a:r>
              <a:rPr lang="ru-RU" sz="5400" b="1" i="1" dirty="0" err="1" smtClean="0">
                <a:solidFill>
                  <a:srgbClr val="7030A0"/>
                </a:solidFill>
              </a:rPr>
              <a:t>Гвидоне</a:t>
            </a:r>
            <a:r>
              <a:rPr lang="ru-RU" sz="5400" b="1" i="1" dirty="0" smtClean="0">
                <a:solidFill>
                  <a:srgbClr val="7030A0"/>
                </a:solidFill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</a:rPr>
              <a:t>Салтановиче</a:t>
            </a:r>
            <a:r>
              <a:rPr lang="ru-RU" sz="5400" b="1" i="1" dirty="0" smtClean="0">
                <a:solidFill>
                  <a:srgbClr val="7030A0"/>
                </a:solidFill>
              </a:rPr>
              <a:t> и о прекрасной царевне Лебеди</a:t>
            </a:r>
            <a:r>
              <a:rPr lang="ru-RU" sz="5400" b="1" dirty="0" smtClean="0">
                <a:solidFill>
                  <a:srgbClr val="7030A0"/>
                </a:solidFill>
              </a:rPr>
              <a:t> ” </a:t>
            </a:r>
          </a:p>
          <a:p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ЕРКАЛЬЦ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476672"/>
            <a:ext cx="7768659" cy="582649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500043"/>
            <a:ext cx="7780365" cy="50006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</a:rPr>
              <a:t>«Сказка о мертвой царевне и о семи богатырях»</a:t>
            </a:r>
            <a:endParaRPr lang="ru-RU" sz="72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зка о рыбак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8174142" cy="613876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0100" y="1142984"/>
            <a:ext cx="7494613" cy="4857783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9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9600" b="1" i="1" dirty="0" smtClean="0">
                <a:solidFill>
                  <a:srgbClr val="7030A0"/>
                </a:solidFill>
              </a:rPr>
              <a:t>“ Сказка о рыбаке и рыбке” </a:t>
            </a:r>
            <a:endParaRPr lang="ru-RU" sz="9600" b="1" dirty="0" smtClean="0">
              <a:solidFill>
                <a:srgbClr val="7030A0"/>
              </a:solidFill>
            </a:endParaRPr>
          </a:p>
          <a:p>
            <a:pPr algn="ctr"/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елисей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Сергей Львович</a:t>
            </a:r>
            <a:endParaRPr lang="ru-RU" dirty="0"/>
          </a:p>
        </p:txBody>
      </p:sp>
      <p:pic>
        <p:nvPicPr>
          <p:cNvPr id="10" name="Содержимое 9" descr="отец пушкина.bmp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929640" y="2201863"/>
            <a:ext cx="3093720" cy="3913187"/>
          </a:xfrm>
        </p:spPr>
      </p:pic>
      <p:pic>
        <p:nvPicPr>
          <p:cNvPr id="11" name="Содержимое 10" descr="мать Пушкина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04205" y="2201863"/>
            <a:ext cx="3329766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А.С. Пушкина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Надежда Осиповна, урождённая Ганнибал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ыба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3108" y="0"/>
            <a:ext cx="5067778" cy="68616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бедь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70294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видон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арух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3 богатыря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485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ариц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42876" y="-107157"/>
            <a:ext cx="9286876" cy="69651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лотая рыб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кораблик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427984" y="764704"/>
            <a:ext cx="4211759" cy="4956993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42844" y="428604"/>
            <a:ext cx="4000528" cy="6000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Ветер по морю гуляет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И кораблик подгоняет.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Он бежит себе в волнах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На раздутых парусах.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Мимо острова крутого,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Мимо города большого,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Пушки с пристани палят,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Кораблю пристать велят. </a:t>
            </a:r>
            <a:endParaRPr lang="ru-RU" sz="2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ртрет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392386" y="428604"/>
            <a:ext cx="4751614" cy="5715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357167"/>
            <a:ext cx="4572032" cy="5715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Это Пушкин. Это чудо.</a:t>
            </a:r>
          </a:p>
          <a:p>
            <a:r>
              <a:rPr lang="ru-RU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Это прелесть без конца.</a:t>
            </a:r>
          </a:p>
          <a:p>
            <a:r>
              <a:rPr lang="ru-RU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В нашей жизни вечно будут</a:t>
            </a:r>
          </a:p>
          <a:p>
            <a:r>
              <a:rPr lang="ru-RU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Этих сказок голоса.</a:t>
            </a:r>
          </a:p>
          <a:p>
            <a:r>
              <a:rPr lang="ru-RU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Сколько сказок у поэта?</a:t>
            </a:r>
          </a:p>
          <a:p>
            <a:r>
              <a:rPr lang="ru-RU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Их не много и не мало,</a:t>
            </a:r>
          </a:p>
          <a:p>
            <a:r>
              <a:rPr lang="ru-RU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Но все Пушкинские – это</a:t>
            </a:r>
          </a:p>
          <a:p>
            <a:r>
              <a:rPr lang="ru-RU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Наше вечное начало.</a:t>
            </a:r>
          </a:p>
          <a:p>
            <a:endParaRPr lang="ru-RU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сестра и брат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357166"/>
            <a:ext cx="8032273" cy="6024205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м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857232"/>
            <a:ext cx="8238015" cy="50720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Бабушка поэта – Мария Алексеевна</a:t>
            </a:r>
            <a:endParaRPr lang="ru-RU" dirty="0"/>
          </a:p>
        </p:txBody>
      </p:sp>
      <p:pic>
        <p:nvPicPr>
          <p:cNvPr id="13" name="Содержимое 12" descr="бабушка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714348" y="1714488"/>
            <a:ext cx="3592966" cy="4512765"/>
          </a:xfrm>
        </p:spPr>
      </p:pic>
      <p:pic>
        <p:nvPicPr>
          <p:cNvPr id="14" name="Содержимое 13" descr="няня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1569997"/>
            <a:ext cx="3714776" cy="4953035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>
          <a:xfrm>
            <a:off x="4645025" y="428605"/>
            <a:ext cx="4041775" cy="64294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Няня – Арина Родионовна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лицей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64708" y="1524000"/>
            <a:ext cx="6014584" cy="4572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Царскосельский лицей под Петербургом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шкин в лице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857232"/>
            <a:ext cx="8511296" cy="54118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ена Пушкина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1142984"/>
            <a:ext cx="4349294" cy="54154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dirty="0" smtClean="0"/>
              <a:t>Наталья Николаевна Гончарова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и пушкин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74276"/>
            <a:ext cx="7072362" cy="46111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Пушкина – Мария, Александр, Григорий и Наталия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</TotalTime>
  <Words>167</Words>
  <Application>Microsoft Office PowerPoint</Application>
  <PresentationFormat>Экран (4:3)</PresentationFormat>
  <Paragraphs>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«Что за прелесть, эти сказки!»</vt:lpstr>
      <vt:lpstr>Родители А.С. Пушкина</vt:lpstr>
      <vt:lpstr>Слайд 3</vt:lpstr>
      <vt:lpstr>Слайд 4</vt:lpstr>
      <vt:lpstr>Слайд 5</vt:lpstr>
      <vt:lpstr>Царскосельский лицей под Петербургом</vt:lpstr>
      <vt:lpstr>Слайд 7</vt:lpstr>
      <vt:lpstr>Наталья Николаевна Гончарова</vt:lpstr>
      <vt:lpstr>Дети Пушкина – Мария, Александр, Григорий и Наталия</vt:lpstr>
      <vt:lpstr>Барон Жорж Дантес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за прелесть, эти сказки!»</dc:title>
  <dc:creator>Пользователь</dc:creator>
  <cp:lastModifiedBy>Дмитрий</cp:lastModifiedBy>
  <cp:revision>20</cp:revision>
  <dcterms:created xsi:type="dcterms:W3CDTF">2012-01-27T04:56:37Z</dcterms:created>
  <dcterms:modified xsi:type="dcterms:W3CDTF">2012-10-21T04:26:54Z</dcterms:modified>
</cp:coreProperties>
</file>