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6" y="0"/>
            <a:ext cx="8985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7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6651"/>
            <a:ext cx="7704856" cy="5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"/>
            <a:ext cx="8904989" cy="66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4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" y="-1"/>
            <a:ext cx="8640960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7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3075"/>
            <a:ext cx="7560839" cy="53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0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632848" cy="59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981115" cy="54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7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5" y="278650"/>
            <a:ext cx="8040893" cy="6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7031"/>
            <a:ext cx="7992888" cy="60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5988"/>
            <a:ext cx="8280919" cy="61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86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2016-04-03T13:02:11Z</dcterms:created>
  <dcterms:modified xsi:type="dcterms:W3CDTF">2016-04-03T13:08:55Z</dcterms:modified>
</cp:coreProperties>
</file>