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61" r:id="rId6"/>
    <p:sldId id="263" r:id="rId7"/>
    <p:sldId id="274" r:id="rId8"/>
    <p:sldId id="273" r:id="rId9"/>
    <p:sldId id="284" r:id="rId10"/>
    <p:sldId id="282" r:id="rId11"/>
    <p:sldId id="271" r:id="rId12"/>
    <p:sldId id="278" r:id="rId13"/>
    <p:sldId id="266" r:id="rId14"/>
    <p:sldId id="265" r:id="rId15"/>
    <p:sldId id="259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2EB46-6D34-492E-B125-75D7B23C0C1B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865C-07ED-40C6-99BF-702F0006C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9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865C-07ED-40C6-99BF-702F0006C9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8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865C-07ED-40C6-99BF-702F0006C9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 БЮДЖЕТНОЕ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ГОРОДА   МОСКВЫ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2026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подразделение   №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974081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УСТНОГО НАРОДНОГО ТВОРЧЕСТВА НА РАЗВИТИЕ РЕЧИ ДЕТЕЙ 3 – 4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2204864"/>
          </a:xfrm>
        </p:spPr>
        <p:txBody>
          <a:bodyPr>
            <a:normAutofit fontScale="55000" lnSpcReduction="20000"/>
          </a:bodyPr>
          <a:lstStyle/>
          <a:p>
            <a:pPr algn="r">
              <a:spcBef>
                <a:spcPts val="0"/>
              </a:spcBef>
            </a:pPr>
            <a:r>
              <a:rPr lang="ru-RU" b="1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 подготовила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Харитонова Анна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r">
              <a:spcBef>
                <a:spcPts val="0"/>
              </a:spcBef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</a:t>
            </a:r>
          </a:p>
          <a:p>
            <a:pPr algn="r">
              <a:spcBef>
                <a:spcPts val="0"/>
              </a:spcBef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квалификационная категория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"/>
    </mc:Choice>
    <mc:Fallback xmlns="">
      <p:transition spd="slow" advTm="461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5"/>
          <p:cNvSpPr txBox="1">
            <a:spLocks/>
          </p:cNvSpPr>
          <p:nvPr/>
        </p:nvSpPr>
        <p:spPr>
          <a:xfrm>
            <a:off x="2915816" y="274638"/>
            <a:ext cx="3240360" cy="6178698"/>
          </a:xfrm>
          <a:prstGeom prst="rect">
            <a:avLst/>
          </a:prstGeom>
        </p:spPr>
        <p:txBody>
          <a:bodyPr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7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br>
              <a:rPr lang="ru-RU" sz="67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br>
              <a:rPr lang="ru-RU" sz="67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br>
              <a:rPr lang="ru-RU" sz="67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br>
              <a:rPr lang="ru-RU" sz="67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240088" cy="61785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idx="4294967295"/>
          </p:nvPr>
        </p:nvSpPr>
        <p:spPr>
          <a:xfrm>
            <a:off x="0" y="1700213"/>
            <a:ext cx="8229600" cy="45259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Picture 5" descr="C:\Users\Юрий\Desktop\Новая папка (2)\Screenshot_2016-03-22-09-53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14" y="3587240"/>
            <a:ext cx="2962597" cy="28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Юрий\Desktop\Новая папка (2)\Screenshot_2016-03-22-09-53-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14" y="274638"/>
            <a:ext cx="3454622" cy="27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Юрий\Desktop\Новая папка (2)\Screenshot_2016-03-22-09-53-5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6846" y="3861048"/>
            <a:ext cx="2983278" cy="26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Юрий\Desktop\Новая папка (2)\Screenshot_2016-03-22-09-53-5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106" y="274639"/>
            <a:ext cx="3473017" cy="23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63461"/>
      </p:ext>
    </p:extLst>
  </p:cSld>
  <p:clrMapOvr>
    <a:masterClrMapping/>
  </p:clrMapOvr>
  <p:transition spd="slow" advTm="13476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77323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ИГРЫ</a:t>
            </a:r>
            <a:b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ЗАГАДКИ    СЧИТАЛКИ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9" name="Picture 3" descr="H:\ДЕТИ 2014-2015\02 ОКТЯБРЬ\20141020_1129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368" y="1831553"/>
            <a:ext cx="3864019" cy="21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Юрий\Desktop\30-09-2015 ПДД\123фото 4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5"/>
    </mc:Choice>
    <mc:Fallback xmlns="">
      <p:transition spd="slow" advTm="75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:\Users\Юрий\Desktop\ВЛИЯНИЕ УСТНОГО НАРОДНОГО ТВОРЧЕСТВА НА РАЗВИТИЕ РЕЧИ ДЕТЕЙ 3-4 ЛЕТ\УГОЛКИ\1\20160324_0718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859" y="4797152"/>
            <a:ext cx="4841853" cy="20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РАЗВИВАЮЩАЯ   СРЕДА</a:t>
            </a:r>
            <a:endParaRPr lang="ru-RU" dirty="0"/>
          </a:p>
        </p:txBody>
      </p:sp>
      <p:pic>
        <p:nvPicPr>
          <p:cNvPr id="13" name="Picture 4" descr="C:\Users\Юрий\Desktop\ВЛИЯНИЕ УСТНОГО НАРОДНОГО ТВОРЧЕСТВА НА РАЗВИТИЕ РЕЧИ ДЕТЕЙ 3-4 ЛЕТ\УГОЛКИ\1\20160324_0717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8" y="4156304"/>
            <a:ext cx="4177043" cy="27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Юрий\Desktop\ВЛИЯНИЕ УСТНОГО НАРОДНОГО ТВОРЧЕСТВА НА РАЗВИТИЕ РЕЧИ ДЕТЕЙ 3-4 ЛЕТ\УГОЛКИ\1\20160324_1353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9" y="1216766"/>
            <a:ext cx="3983138" cy="28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Юрий\Desktop\ВЛИЯНИЕ УСТНОГО НАРОДНОГО ТВОРЧЕСТВА НА РАЗВИТИЕ РЕЧИ ДЕТЕЙ 3-4 ЛЕТ\УГОЛКИ\1\20160324_1444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092" y="1556792"/>
            <a:ext cx="42616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4"/>
    </mc:Choice>
    <mc:Fallback xmlns="">
      <p:transition spd="slow" advTm="1044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Вместе с музыкальным руководителем проводим игры-развлечения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Юрий\Desktop\ВЛИЯНИЕ УСТНОГО НАРОДНОГО ТВОРЧЕСТВА НА РАЗВИТИЕ РЕЧИ ДЕТЕЙ 3-4 ЛЕТ\20160314_0926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026" y="1674191"/>
            <a:ext cx="4471812" cy="24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рий\Desktop\ВЛИЯНИЕ УСТНОГО НАРОДНОГО ТВОРЧЕСТВА НА РАЗВИТИЕ РЕЧИ ДЕТЕЙ 3-4 ЛЕТ\20160314_0928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4231"/>
            <a:ext cx="4860032" cy="27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4"/>
    </mc:Choice>
    <mc:Fallback xmlns="">
      <p:transition spd="slow" advTm="73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9144000" cy="648176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Times New Roman"/>
                <a:cs typeface="Times New Roman"/>
              </a:rPr>
              <a:t>Для маленького ребёнка овладение речью – это сложнейший процесс, которому нужно помочь протекать в нужном русле и здесь большую роль играют взрослые, те люди, которые окружают ребёнка. Нужно создать условия, чтобы у ребёнка появилась потребность в речи не только с близкими ему людьми – взрослыми, но и со сверстниками. Для этого нужно создать благоприятные условия для совместной деятельности взрослых и детей.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919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4"/>
    </mc:Choice>
    <mc:Fallback xmlns="">
      <p:transition spd="slow" advTm="452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устным народным творчеством и каждодневное использование его как в режимных моментах, так и в игровой деятельности развивает устную речь ребенка, его фантазию и воображение, влияет на  духовное развитие, учит определенным нравственным нормам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 дает нам возможность уже на ранних этапах жизни ребенка приобщать его к народной поэзии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малых форм фольклора можно решать практически все задачи методики развития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 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5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1"/>
    </mc:Choice>
    <mc:Fallback xmlns="">
      <p:transition spd="slow" advTm="451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" y="4437112"/>
            <a:ext cx="9143089" cy="172819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4"/>
    </mc:Choice>
    <mc:Fallback xmlns="">
      <p:transition spd="slow" advTm="114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92695"/>
            <a:ext cx="7772400" cy="1296145"/>
          </a:xfrm>
        </p:spPr>
        <p:txBody>
          <a:bodyPr>
            <a:normAutofit/>
          </a:bodyPr>
          <a:lstStyle/>
          <a:p>
            <a:pPr algn="l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7848872" cy="6120680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условным звукам только учится ребенок, изучая родной язык, он пьет духовную жизнь и силу из родимой груди родного слова. Оно  объясняет ему природу, как не мог бы  объяснить ее ни один естествоиспытатель; оно знакомит его с характером окружающих его людей, с обществом,  среди которого он живет, с его историей и стремлениями, как ни мог бы познакомить, ни один историк; оно вводит его в народные верования, в народную поэзию, как не мог бы ввести ни один эстетик; оно, наконец, дает такие логические понятия и философские воззрения, которых, конечно, не мог бы сообщить ребенку ни один философ».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5"/>
    </mc:Choice>
    <mc:Fallback xmlns="">
      <p:transition spd="slow" advTm="48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42493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Возраст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 до 4 лет имеет особое значение для речевого развития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Главная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педагога в области развития речи детей младшего дошкольного возраста – помочь им в освоении разговорной речи, овладеть родным языком.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Важнейшим  источником  развития выразительности детской речи являются произведения  устного народного творчества, в том числе малые фольклорные формы (загадки,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считалки, колыбельные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Воспитательное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познавательное и эстетическое значение фольклора огромно, так как он расширяет знания ребенка об окружающей действительности, развивает умения тонко чувствовать художественную форму, мелодику и ритм родного языка.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действенных средств воспитания такого человека и его полноценного развития является устное народное творчество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устного народного творчества в дошкольном учреждении для развития речи  детей дошкольного возраста обусловлена спецификой содержания и форм произведений словесного творчества русского народа, характером знакомства с ними и речевым развитием дошкольников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воспринимают фольклорные произведения благодаря их мягкому юмору, ненавязчивому дидактизму и знакомым жизненным ситуациям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Устное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творчество - неоценимое богатство каждого    народа, выработанный веками взгляд на жизнь, общество, природу, показатель его способностей и таланта. Через устное народное творчество ребёнок не только овладевает родным языком, но и, осваивая его красоту, лаконичность приобщается к культуре своего народа, получает первые впечатления о 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838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0"/>
    </mc:Choice>
    <mc:Fallback xmlns="">
      <p:transition spd="slow" advTm="50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 такое  устное  народное творчество?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568952" cy="4608512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Устное» – передавалось «из уст в уста», так как раньше не записывалось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Народное» – создано каким-то народом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Творчество» - это когда что-то придумывают, творят.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5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0"/>
    </mc:Choice>
    <mc:Fallback xmlns="">
      <p:transition spd="slow" advTm="44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ВЛИЯНИЕ УСТНОГО НАРОДНОГО ТВОРЧЕСТВА НА РАЗВИТИЕ РЕЧИ ДЕТЕЙ 3-4 ЛЕТ\БезымяЯВЧАПР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4" y="548680"/>
            <a:ext cx="8020188" cy="5760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4"/>
    </mc:Choice>
    <mc:Fallback xmlns="">
      <p:transition spd="slow" advTm="475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869160"/>
            <a:ext cx="9252520" cy="19888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БЫВАЛЬЩИНЫ     БЫЛИНЫ</a:t>
            </a:r>
            <a:b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ЛЕГЕНДЫ    ПРЕДАНИЯ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3"/>
    </mc:Choice>
    <mc:Fallback xmlns="">
      <p:transition spd="slow" advTm="48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123795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НАРОДНЫЙ ТЕАТР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СКАЗКИ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5" descr="H:\ДЕТИ 2014-2015\07 МАРТ\27-03-2015\AM4B8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03" y="4198350"/>
            <a:ext cx="2870902" cy="23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:\ДЕТИ 2014-2015\09 МАЙ\ДОСУГ - СПОР ДОКТОРОВ\CIMG49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25" y="1484784"/>
            <a:ext cx="2879869" cy="21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:\ФОТО-СЕМЬЯ\ТЕАТР\DSC046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880320" cy="21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ДЕТИ 2013-2014\27-03-2014\DSC076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317731"/>
            <a:ext cx="2880320" cy="21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0"/>
    </mc:Choice>
    <mc:Fallback xmlns="">
      <p:transition spd="slow" advTm="911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08520" y="5495925"/>
            <a:ext cx="925252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ЗАКЛИЧКИ    ПЕСТУШКИ</a:t>
            </a:r>
            <a:br>
              <a:rPr lang="ru-RU" sz="48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8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ПОГОВОРКИ     ПОСЛОВИЦЫ</a:t>
            </a:r>
            <a:endParaRPr lang="ru-RU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 ПОЗНАЁТСЯ В БЕДЕ</a:t>
            </a:r>
            <a:endParaRPr lang="ru-RU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2"/>
    </mc:Choice>
    <mc:Fallback xmlns="">
      <p:transition spd="slow" advTm="38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-17899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Колыбельные</a:t>
            </a:r>
            <a:endParaRPr lang="ru-RU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 МОЯ РАДОСТЬ, УСНИ!</a:t>
            </a:r>
            <a:endParaRPr lang="ru-RU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0"/>
    </mc:Choice>
    <mc:Fallback xmlns="">
      <p:transition spd="slow" advTm="53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663</TotalTime>
  <Words>420</Words>
  <Application>Microsoft Office PowerPoint</Application>
  <PresentationFormat>Экран (4:3)</PresentationFormat>
  <Paragraphs>51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ВЛИЯНИЕ УСТНОГО НАРОДНОГО ТВОРЧЕСТВА НА РАЗВИТИЕ РЕЧИ ДЕТЕЙ 3 – 4 ЛЕТ </vt:lpstr>
      <vt:lpstr>                   </vt:lpstr>
      <vt:lpstr>  </vt:lpstr>
      <vt:lpstr>Что  такое  устное  народное творчество?</vt:lpstr>
      <vt:lpstr>Презентация PowerPoint</vt:lpstr>
      <vt:lpstr>БЫВАЛЬЩИНЫ     БЫЛИНЫ ЛЕГЕНДЫ    ПРЕДАНИЯ  </vt:lpstr>
      <vt:lpstr> </vt:lpstr>
      <vt:lpstr>ЗАКЛИЧКИ    ПЕСТУШКИ ПОГОВОРКИ     ПОСЛОВИЦЫ</vt:lpstr>
      <vt:lpstr>Колыбельные</vt:lpstr>
      <vt:lpstr>  </vt:lpstr>
      <vt:lpstr>ИГРЫ ЗАГАДКИ    СЧИТАЛКИ</vt:lpstr>
      <vt:lpstr>РАЗВИВАЮЩАЯ   СРЕДА</vt:lpstr>
      <vt:lpstr>Вместе с музыкальным руководителем проводим игры-развлечения</vt:lpstr>
      <vt:lpstr>Для маленького ребёнка овладение речью – это сложнейший процесс, которому нужно помочь протекать в нужном русле и здесь большую роль играют взрослые, те люди, которые окружают ребёнка. Нужно создать условия, чтобы у ребёнка появилась потребность в речи не только с близкими ему людьми – взрослыми, но и со сверстниками. Для этого нужно создать благоприятные условия для совместной деятельности взрослых и детей.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RePack by Diakov</cp:lastModifiedBy>
  <cp:revision>56</cp:revision>
  <dcterms:created xsi:type="dcterms:W3CDTF">2016-03-14T14:43:20Z</dcterms:created>
  <dcterms:modified xsi:type="dcterms:W3CDTF">2016-04-04T05:55:16Z</dcterms:modified>
</cp:coreProperties>
</file>