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9" r:id="rId4"/>
    <p:sldId id="260" r:id="rId5"/>
    <p:sldId id="261" r:id="rId6"/>
    <p:sldId id="262" r:id="rId7"/>
    <p:sldId id="267" r:id="rId8"/>
    <p:sldId id="272" r:id="rId9"/>
    <p:sldId id="271" r:id="rId10"/>
    <p:sldId id="275" r:id="rId11"/>
    <p:sldId id="276" r:id="rId12"/>
    <p:sldId id="277" r:id="rId13"/>
    <p:sldId id="268" r:id="rId14"/>
    <p:sldId id="273" r:id="rId15"/>
    <p:sldId id="274" r:id="rId16"/>
    <p:sldId id="269" r:id="rId17"/>
    <p:sldId id="264" r:id="rId18"/>
    <p:sldId id="265" r:id="rId19"/>
    <p:sldId id="266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7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Users\&#1070;&#1088;&#1080;&#1081;\Desktop\&#1047;&#1042;&#1059;&#1050;&#1048;\&#1055;&#1056;&#1040;&#1047;&#1044;&#1053;&#1048;&#1050;-&#1055;&#1056;&#1054;&#1050;&#1040;&#1047;&#1044;&#1053;&#1048;&#1050;.mp3" TargetMode="External"/><Relationship Id="rId1" Type="http://schemas.openxmlformats.org/officeDocument/2006/relationships/audio" Target="file:///C:\Users\&#1070;&#1088;&#1080;&#1081;\Desktop\&#1055;&#1056;&#1045;&#1047;&#1045;&#1053;&#1058;&#1040;&#1062;&#1048;&#1071;%20&#1050;&#1054;&#1064;&#1050;&#1048;\&#1047;&#1042;&#1059;&#1050;&#1048;\&#1055;&#1056;&#1040;&#1047;&#1044;&#1053;&#1048;&#1050;-&#1055;&#1056;&#1054;&#1050;&#1040;&#1047;&#1044;&#1053;&#1048;&#1050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.jpg"/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lum bright="27000" contrast="-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6633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ГОСУДАРСТВЕННОЕ БЮДЖЕТНОЕ ОБЩЕОБРАЗОВАТЕЛЬНОЕ УЧРЕЖДЕНИЕ ГОРОДА МОСКВЫ  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«ШКОЛА № 2026»</a:t>
            </a:r>
            <a:b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структурное подразделение №3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420888"/>
            <a:ext cx="9144000" cy="4437112"/>
          </a:xfrm>
        </p:spPr>
        <p:txBody>
          <a:bodyPr>
            <a:normAutofit/>
          </a:bodyPr>
          <a:lstStyle/>
          <a:p>
            <a:pPr algn="ctr"/>
            <a:r>
              <a:rPr lang="ru-RU" sz="9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КОШКИ</a:t>
            </a:r>
          </a:p>
          <a:p>
            <a:pPr algn="ctr"/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		                          Подготовила и провела: </a:t>
            </a:r>
          </a:p>
          <a:p>
            <a:pPr algn="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воспитатель Харитонова А.А.</a:t>
            </a:r>
          </a:p>
          <a:p>
            <a:pPr algn="ctr"/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2014 год</a:t>
            </a:r>
          </a:p>
          <a:p>
            <a:pPr algn="ctr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сентябрь - декабрь</a:t>
            </a:r>
          </a:p>
          <a:p>
            <a:pPr algn="ctr"/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6" name="ПРАЗДНИК-ПРОКАЗДН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V="1">
            <a:off x="0" y="6857999"/>
            <a:ext cx="45719" cy="45719"/>
          </a:xfrm>
          <a:prstGeom prst="rect">
            <a:avLst/>
          </a:prstGeom>
        </p:spPr>
      </p:pic>
      <p:pic>
        <p:nvPicPr>
          <p:cNvPr id="7" name="ПРАЗДНИК-ПРОКАЗДНИ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 showWhenStopped="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сундучка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«Кошки»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2770" name="Picture 2" descr="C:\Users\Юрий\Desktop\ПРЕЗЕНТАЦИЯ КОШКИ\DSC086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614432" cy="34608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32771" name="Picture 3" descr="C:\Users\Юрий\Desktop\ПРЕЗЕНТАЦИЯ КОШКИ\DSC086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4512733" cy="3384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ПРОЕКТ кошка\DSC0873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819650" cy="361304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Рисунок 1" descr="F:\ПРОЕКТ кошка\2014-12-18\DSC0886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184576" cy="38884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Рисунок 2" descr="F:\ПРОЕКТ кошка\2014-12-18\DSC0886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36663" y="3025095"/>
            <a:ext cx="3944718" cy="331236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стенда для детей «Кошкин дом»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F:\ПРОЕКТ кошка\2014-12-18\DSC0887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777930" cy="527122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НОЯБРЬ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196752"/>
            <a:ext cx="8229600" cy="566124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Разучивание игрового упражнения:  «Мой котик  умеет… »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Беседы на тему: «Для чего нужны кошки, где они живут и кто за ними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ухаживает».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Чтение художественной литературы.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Показ сказки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В.Г.Сутеева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«Три котенка» на магнитной доске.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Разучивание пантомимы «Кошка Добрая – Кошка Злая»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Разучивание гимнастики для рук и язычка «Киса».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Прослушивание аудиозаписей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В.Г.Сутеева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«Три котенка»,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Л.Н.Толстой «Котенок».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Просмотр 3 серии мультфильма «Котенок по имени  Гав».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Разучивание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психогимнастики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«Веселые и грустные животные».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Изготовление  кошки из бросового материала.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3" name="Picture 1" descr="C:\Users\Юрий\Desktop\ПРЕЗЕНТАЦИЯ КОШКИ\кошки\d0bad0bed188d0bad0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8797"/>
            <a:ext cx="9144000" cy="192920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 сказки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В.Сутеева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«Три котенка»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:\1 ГРУППА 2014-2015\ДЛЯ ТВОРЧЕСКОЙ ПАПКИ\1 Творческая папка\DSC07707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275040" cy="482453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 кошки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бросового материала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F:\ПРОЕКТ кошка\4\DSC08642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495800" cy="37484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Содержимое 5" descr="F:\ПРОЕКТ кошка\DSC08899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495800" cy="33849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ДЕКАБРЬ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Просмотр 4 серии мультфильма «Котенок по имени  Гав».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Прослушивание аудиозаписей: Г.Остер «Котенок по 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имени Гав».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Разучивание пальчиковой гимнастики «Котенок».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Оформление стенда для детей «Кошкин дом»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Разучивание дидактической игры: «Чьи детки?».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Досуг по теме: «Кто сказал мяу?»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Оформление новогоднего стенда.</a:t>
            </a:r>
          </a:p>
          <a:p>
            <a:pPr lvl="0">
              <a:buFont typeface="Wingdings" pitchFamily="2" charset="2"/>
              <a:buChar char="Ø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Чтение художественной литературы.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29" name="Picture 1" descr="C:\Users\Юрий\Desktop\ПРЕЗЕНТАЦИЯ КОШКИ\кошки\0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97152"/>
            <a:ext cx="7513170" cy="20608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«КТО СКАЗАЛ  МЯУ?»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Юрий\Desktop\ДОСУГ 2014-12-12\DSC0878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6048672" cy="540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172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Ах, как мыши надоели. </a:t>
            </a:r>
            <a:b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погрызли, всё поели!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Юрий\Desktop\ДОСУГ 2014-12-12\DSC0879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001394" cy="52494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661248"/>
            <a:ext cx="8229600" cy="99898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Милка, здравствуй. </a:t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мы с ребятами тебя ищем.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Users\Юрий\Desktop\ДОСУГ 2014-12-12\DSC0881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013864" cy="526195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Юрий\Desktop\ПРЕЗЕНТАЦИЯ КОШКИ\кошки\x_bdfbb2a9.jpg"/>
          <p:cNvPicPr>
            <a:picLocks noChangeAspect="1" noChangeArrowheads="1"/>
          </p:cNvPicPr>
          <p:nvPr/>
        </p:nvPicPr>
        <p:blipFill>
          <a:blip r:embed="rId2" cstate="print">
            <a:lum contrast="-58000"/>
          </a:blip>
          <a:srcRect/>
          <a:stretch>
            <a:fillRect/>
          </a:stretch>
        </p:blipFill>
        <p:spPr bwMode="auto">
          <a:xfrm>
            <a:off x="899591" y="18323"/>
            <a:ext cx="7364545" cy="683967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8" y="566678"/>
            <a:ext cx="7200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Введение.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1.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Актуальность выбранной темы.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2.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Цель проекта.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3.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Задачи: образовательные, развивающие, воспитательные.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4.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Планируемые результаты.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5.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Продукт проектной деятельности.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6.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Роль родителей.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Этапы работы над проектом.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1 этап: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рождение проблемы.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2 этап: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планирование.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3 этап: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реализация проекта.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коллажа </a:t>
            </a:r>
            <a:b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«Кошка-зима»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Юрий\Desktop\ПРЕЗЕНТАЦИЯ КОШКИ\ДОСУГ 2014-12-12\DSC088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Юрий\Desktop\ПРЕЗЕНТАЦИЯ КОШКИ\кошки\cat-ey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350" y="0"/>
            <a:ext cx="5200650" cy="50006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ВЫВОД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68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Планируемый результат был достигнут. Дети получили знания о кошках, о их повадках, образе жизни.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Каждый ребенок изъявил желание иметь дома домашнего питомца.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КОНЕЦ</a:t>
            </a:r>
            <a:endParaRPr lang="ru-RU" sz="8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C:\Users\Юрий\Desktop\ПРЕЗЕНТАЦИЯ КОШКИ\кошки\Koshka-melanho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23820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 темы. Рождение проблемы.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Постановка целей и задач по выбранной теме.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Подборка материала по теме.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альбома «Кошки».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 на тему: «Как дикий кот решил стать домашним», «Рассказ бездомного котенка».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Разучивание подвижных игр: «Кот Васька», «Кошки-мышки».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Разучивание игровых упражнений:  «Громко - тихо», «Кошка Мурка в гостях у ребят».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Разучивание настольной игры: «Чьи детки».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Разучивание физкультминутки «Кошкины повадки».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1 серии мультфильма «Котенок по имени  Гав».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Прослушивание аудиозаписей: «Пошел котик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торжок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», С.Я.Маршак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Усатый-полосатый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литературы.</a:t>
            </a:r>
          </a:p>
          <a:p>
            <a:endParaRPr lang="ru-RU" dirty="0"/>
          </a:p>
        </p:txBody>
      </p:sp>
      <p:pic>
        <p:nvPicPr>
          <p:cNvPr id="31745" name="Picture 1" descr="C:\Users\Юрий\Desktop\ПРЕЗЕНТАЦИЯ КОШКИ\кошки\best_cat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771800" cy="2771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Рассматривание альбома «Кошки»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0862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556792"/>
            <a:ext cx="6771785" cy="5078839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Разучивание подвижных игр: 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«Кот Васька», «Кошки-мышки»</a:t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0893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556792"/>
            <a:ext cx="6771785" cy="5078839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Чтение художественной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0873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628800"/>
            <a:ext cx="6771785" cy="5078839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8640"/>
            <a:ext cx="91440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ОКТЯБРЬ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196752"/>
            <a:ext cx="8229600" cy="566124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Изготовление котенка на палочке.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Проведение занятия на тему: «Про любимого котенка».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Изготовление сундучка для детей «Кошки».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Беседы на тему: «Как кошка выбирала себе постельку», «Почему </a:t>
            </a:r>
          </a:p>
          <a:p>
            <a:pPr lvl="0"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котенок такой грустный?».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Разучивание подвижных игр: «Мышеловка», «Кошка и мышка».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Наблюдение за кошкой. Рассматривание внешности кошки.     </a:t>
            </a:r>
          </a:p>
          <a:p>
            <a:pPr lvl="0"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Рассматривание игрушки кошки.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Разучивание игровых упражнений:  «Покорми домашнее животное»,</a:t>
            </a:r>
          </a:p>
          <a:p>
            <a:pPr lvl="0">
              <a:lnSpc>
                <a:spcPct val="120000"/>
              </a:lnSpc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«Котята, щенята хотят есть»,</a:t>
            </a: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Разучивание дидактической игры: «Угадай, чей голос?».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Разучивание настольной игры: «Где, чей домик?».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Чтение художественной литературы.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Прослушивание аудиозаписей: Г.Остер «Котенок по имени Гав».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Просмотр 2 серии мультфильма «Котенок по имени  Гав».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Показ спектакля по рассказу Н.Носова «Живая шляпа».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Проведено занятие на тему: «Домашние животные у нас дома».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7" name="Picture 1" descr="C:\Users\Юрий\Desktop\ПРЕЗЕНТАЦИЯ КОШКИ\кошки\73351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95735" cy="192890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котенка на палочке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0865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268760"/>
            <a:ext cx="4495800" cy="3371850"/>
          </a:xfrm>
          <a:ln w="28575">
            <a:solidFill>
              <a:schemeClr val="tx1"/>
            </a:solidFill>
          </a:ln>
        </p:spPr>
      </p:pic>
      <p:pic>
        <p:nvPicPr>
          <p:cNvPr id="6" name="Содержимое 5" descr="DSC08657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140968"/>
            <a:ext cx="4644008" cy="3483006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Подборка книг и журналов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:\ПРОЕКТ кошка\DSC0889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991793" cy="37407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Рисунок 4" descr="F:\ПРОЕКТ кошка\DSC0873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852936"/>
            <a:ext cx="4924425" cy="36915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514</Words>
  <Application>Microsoft Office PowerPoint</Application>
  <PresentationFormat>Экран (4:3)</PresentationFormat>
  <Paragraphs>102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ГОСУДАРСТВЕННОЕ БЮДЖЕТНОЕ ОБЩЕОБРАЗОВАТЕЛЬНОЕ УЧРЕЖДЕНИЕ ГОРОДА МОСКВЫ   «ШКОЛА № 2026» структурное подразделение №3 </vt:lpstr>
      <vt:lpstr>Презентация PowerPoint</vt:lpstr>
      <vt:lpstr>СЕНТЯБРЬ</vt:lpstr>
      <vt:lpstr> Рассматривание альбома «Кошки» </vt:lpstr>
      <vt:lpstr> Разучивание подвижных игр:  «Кот Васька», «Кошки-мышки» </vt:lpstr>
      <vt:lpstr> Чтение художественной литературы </vt:lpstr>
      <vt:lpstr>Презентация PowerPoint</vt:lpstr>
      <vt:lpstr> Изготовление котенка на палочке </vt:lpstr>
      <vt:lpstr>Подборка книг и журналов</vt:lpstr>
      <vt:lpstr>Изготовление сундучка  для детей «Кошки»</vt:lpstr>
      <vt:lpstr>Презентация PowerPoint</vt:lpstr>
      <vt:lpstr> Оформление стенда для детей «Кошкин дом» </vt:lpstr>
      <vt:lpstr>Презентация PowerPoint</vt:lpstr>
      <vt:lpstr> Показ сказки В.Сутеева  «Три котенка»  </vt:lpstr>
      <vt:lpstr>Изготовление  кошки  из бросового материала</vt:lpstr>
      <vt:lpstr>Презентация PowerPoint</vt:lpstr>
      <vt:lpstr>ДОСУГ «КТО СКАЗАЛ  МЯУ?» </vt:lpstr>
      <vt:lpstr>Ах, как мыши надоели.  Всё погрызли, всё поели!</vt:lpstr>
      <vt:lpstr> Милка, здравствуй.  А мы с ребятами тебя ищем. </vt:lpstr>
      <vt:lpstr>Изготовление коллажа  «Кошка-зима»</vt:lpstr>
      <vt:lpstr>       ВЫВОД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Юрий</dc:creator>
  <cp:lastModifiedBy>RePack by Diakov</cp:lastModifiedBy>
  <cp:revision>50</cp:revision>
  <dcterms:created xsi:type="dcterms:W3CDTF">2015-04-24T15:32:22Z</dcterms:created>
  <dcterms:modified xsi:type="dcterms:W3CDTF">2016-04-04T06:21:58Z</dcterms:modified>
</cp:coreProperties>
</file>