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2" r:id="rId3"/>
    <p:sldId id="263" r:id="rId4"/>
    <p:sldId id="257" r:id="rId5"/>
    <p:sldId id="260" r:id="rId6"/>
    <p:sldId id="264" r:id="rId7"/>
    <p:sldId id="259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BC7C8B9-6CDD-425E-B8BE-FB66E747A60F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C7C8B9-6CDD-425E-B8BE-FB66E747A60F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3357561"/>
            <a:ext cx="1428760" cy="113460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4437112"/>
            <a:ext cx="1428760" cy="113480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4500570"/>
            <a:ext cx="1428760" cy="110551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://www.foreignpolicy.com/files/images/Inbox_potat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3357562"/>
            <a:ext cx="1428760" cy="112059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357166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  <a:t>Дидактическая игра: 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  <a:t>« Четвертый </a:t>
            </a:r>
            <a:endParaRPr lang="en-US" sz="48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en-US" sz="4800" b="1" dirty="0" smtClean="0">
                <a:solidFill>
                  <a:srgbClr val="C00000"/>
                </a:solidFill>
                <a:latin typeface="Segoe Print" pitchFamily="2" charset="0"/>
              </a:rPr>
              <a:t>              </a:t>
            </a:r>
            <a: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  <a:t>лишний»</a:t>
            </a:r>
            <a:endParaRPr lang="ru-RU" sz="4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85728"/>
            <a:ext cx="3571900" cy="261939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9123" y="285728"/>
            <a:ext cx="3846813" cy="271464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3429000"/>
            <a:ext cx="3643364" cy="25717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огурец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9124" y="3428999"/>
            <a:ext cx="3929090" cy="259826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3714776" cy="2949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500438"/>
            <a:ext cx="3714776" cy="2950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3571876"/>
            <a:ext cx="3714776" cy="2874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://www.foreignpolicy.com/files/images/Inbox_potat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7" y="357166"/>
            <a:ext cx="3643339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гурец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357166"/>
            <a:ext cx="3889120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357166"/>
            <a:ext cx="4037212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3429000"/>
            <a:ext cx="3929090" cy="3012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500438"/>
            <a:ext cx="4071966" cy="2950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14289"/>
            <a:ext cx="3571900" cy="293406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0"/>
            <a:ext cx="3714776" cy="295048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3429000"/>
            <a:ext cx="3786214" cy="30003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6" y="3429000"/>
            <a:ext cx="3571900" cy="294699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бл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357165"/>
            <a:ext cx="3786214" cy="3077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57166"/>
            <a:ext cx="3786214" cy="3006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огурец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9124" y="3786190"/>
            <a:ext cx="3714776" cy="279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://www.foreignpolicy.com/files/images/Inbox_potat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3786190"/>
            <a:ext cx="371477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500438"/>
            <a:ext cx="3643338" cy="273943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57166"/>
            <a:ext cx="3571901" cy="28575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огурец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285728"/>
            <a:ext cx="3783238" cy="292895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3500438"/>
            <a:ext cx="3857652" cy="278608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00232" y="357166"/>
            <a:ext cx="4929222" cy="4429156"/>
            <a:chOff x="1565" y="1752"/>
            <a:chExt cx="1653" cy="1774"/>
          </a:xfrm>
        </p:grpSpPr>
        <p:pic>
          <p:nvPicPr>
            <p:cNvPr id="3" name="Picture 13" descr="j0430039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565" y="1752"/>
              <a:ext cx="1653" cy="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2290" y="2023"/>
              <a:ext cx="77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84" y="5429264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Segoe Print" pitchFamily="2" charset="0"/>
              </a:rPr>
              <a:t>Молодцы!</a:t>
            </a:r>
            <a:endParaRPr lang="ru-RU" sz="6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6" name="Picture 48" descr="7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64" y="357166"/>
            <a:ext cx="1190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</TotalTime>
  <Words>10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15</cp:revision>
  <dcterms:created xsi:type="dcterms:W3CDTF">2012-06-30T13:49:24Z</dcterms:created>
  <dcterms:modified xsi:type="dcterms:W3CDTF">2016-04-03T04:21:35Z</dcterms:modified>
</cp:coreProperties>
</file>