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799" y="5349904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3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EB3F-973E-4B01-AFF5-9D1409C7D8EA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019B068-2E74-42D3-91BE-1812E9F11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EB3F-973E-4B01-AFF5-9D1409C7D8EA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B068-2E74-42D3-91BE-1812E9F11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8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8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EB3F-973E-4B01-AFF5-9D1409C7D8EA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B068-2E74-42D3-91BE-1812E9F11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EB3F-973E-4B01-AFF5-9D1409C7D8EA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2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019B068-2E74-42D3-91BE-1812E9F11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799" y="3444904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EB3F-973E-4B01-AFF5-9D1409C7D8EA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B068-2E74-42D3-91BE-1812E9F110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EB3F-973E-4B01-AFF5-9D1409C7D8EA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B068-2E74-42D3-91BE-1812E9F11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1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60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9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60" y="1316039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8" y="1316039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EB3F-973E-4B01-AFF5-9D1409C7D8EA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7019B068-2E74-42D3-91BE-1812E9F110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799" y="6019802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EB3F-973E-4B01-AFF5-9D1409C7D8EA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B068-2E74-42D3-91BE-1812E9F11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EB3F-973E-4B01-AFF5-9D1409C7D8EA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B068-2E74-42D3-91BE-1812E9F11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799" y="5849119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1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2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4" y="609600"/>
            <a:ext cx="7120468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EB3F-973E-4B01-AFF5-9D1409C7D8EA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B068-2E74-42D3-91BE-1812E9F11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EB3F-973E-4B01-AFF5-9D1409C7D8EA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9B068-2E74-42D3-91BE-1812E9F110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9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799" y="1050900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4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6BEB3F-973E-4B01-AFF5-9D1409C7D8EA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2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2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19B068-2E74-42D3-91BE-1812E9F110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799" y="1050900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799" y="1057988"/>
            <a:ext cx="1150620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919536" y="980729"/>
            <a:ext cx="8458200" cy="1222375"/>
          </a:xfrm>
        </p:spPr>
        <p:txBody>
          <a:bodyPr>
            <a:noAutofit/>
          </a:bodyPr>
          <a:lstStyle/>
          <a:p>
            <a:r>
              <a:rPr lang="ru-RU" sz="8800" dirty="0">
                <a:latin typeface="Georgia" pitchFamily="18" charset="0"/>
              </a:rPr>
              <a:t>З в е р и н е 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52878" y="4725145"/>
            <a:ext cx="5215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663300"/>
                </a:solidFill>
                <a:latin typeface="Georgia" pitchFamily="18" charset="0"/>
              </a:rPr>
              <a:t>Сюзёва С.А. учитель-логопед</a:t>
            </a:r>
          </a:p>
          <a:p>
            <a:r>
              <a:rPr lang="ru-RU" sz="2000" dirty="0">
                <a:solidFill>
                  <a:srgbClr val="663300"/>
                </a:solidFill>
                <a:latin typeface="Georgia" pitchFamily="18" charset="0"/>
              </a:rPr>
              <a:t>СП ГБОУ СОШ №6«Детский сад № 15»</a:t>
            </a:r>
          </a:p>
          <a:p>
            <a:r>
              <a:rPr lang="ru-RU" sz="2000" dirty="0">
                <a:solidFill>
                  <a:srgbClr val="663300"/>
                </a:solidFill>
                <a:latin typeface="Georgia" pitchFamily="18" charset="0"/>
              </a:rPr>
              <a:t>г.о. Отрадный Самарской области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1584" y="2780928"/>
            <a:ext cx="7992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КОМПЛЕКС АРТИКУЛЯЦИОННОЙ ГИМНАСТИКИ КРУПЕНЧУК О.И.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15881" y="6237312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2015  г.</a:t>
            </a:r>
          </a:p>
        </p:txBody>
      </p:sp>
    </p:spTree>
    <p:extLst>
      <p:ext uri="{BB962C8B-B14F-4D97-AF65-F5344CB8AC3E}">
        <p14:creationId xmlns:p14="http://schemas.microsoft.com/office/powerpoint/2010/main" val="13083962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предметные картинки\27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1556793"/>
            <a:ext cx="3246585" cy="318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47929" y="3573016"/>
            <a:ext cx="4990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ИЗ КВАДРАТНОГО ОКОШКА</a:t>
            </a:r>
          </a:p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НА ЗВЕРИНЕЦ СМОТРИТ КОШКА</a:t>
            </a:r>
          </a:p>
        </p:txBody>
      </p:sp>
    </p:spTree>
    <p:extLst>
      <p:ext uri="{BB962C8B-B14F-4D97-AF65-F5344CB8AC3E}">
        <p14:creationId xmlns:p14="http://schemas.microsoft.com/office/powerpoint/2010/main" val="7470220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предметные картинки\10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1124745"/>
            <a:ext cx="3611784" cy="317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71664" y="5079087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БЕЛКА В ГОСТИ ПРИСКАКАЛА,</a:t>
            </a:r>
          </a:p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КОШКА ЗДРАВСТВУЙ ЕЙ СКАЗАЛА</a:t>
            </a:r>
          </a:p>
        </p:txBody>
      </p:sp>
    </p:spTree>
    <p:extLst>
      <p:ext uri="{BB962C8B-B14F-4D97-AF65-F5344CB8AC3E}">
        <p14:creationId xmlns:p14="http://schemas.microsoft.com/office/powerpoint/2010/main" val="12624205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предметные картинки\1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2636912"/>
            <a:ext cx="2536478" cy="340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7768" y="1130841"/>
            <a:ext cx="4326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ПОСМОТРЕЛА, А ПОТОМ</a:t>
            </a:r>
          </a:p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ПОЗДОРОВАЛАСЬ С КРОТОМ</a:t>
            </a:r>
          </a:p>
        </p:txBody>
      </p:sp>
    </p:spTree>
    <p:extLst>
      <p:ext uri="{BB962C8B-B14F-4D97-AF65-F5344CB8AC3E}">
        <p14:creationId xmlns:p14="http://schemas.microsoft.com/office/powerpoint/2010/main" val="36521612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9697" y="5661248"/>
            <a:ext cx="5051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ДРАЗНИТ С ВЕТКИ ОБЕЗЬЯНКА – </a:t>
            </a:r>
          </a:p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ВОТ КАКАЯ ХУЛИГАНКА!</a:t>
            </a:r>
          </a:p>
        </p:txBody>
      </p:sp>
      <p:pic>
        <p:nvPicPr>
          <p:cNvPr id="5" name="Picture 2" descr="C:\Users\Пользователь\Desktop\предметные картинки\64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548680"/>
            <a:ext cx="3604791" cy="378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663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предметные картинки\38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980729"/>
            <a:ext cx="5256584" cy="392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07969" y="5013176"/>
            <a:ext cx="4575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А БУЛЬДОГ И БЕЗ ПОДАРКА –</a:t>
            </a:r>
          </a:p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ЛУЧШИЙ СТОРОЖ ЗООПАРКА</a:t>
            </a:r>
          </a:p>
        </p:txBody>
      </p:sp>
    </p:spTree>
    <p:extLst>
      <p:ext uri="{BB962C8B-B14F-4D97-AF65-F5344CB8AC3E}">
        <p14:creationId xmlns:p14="http://schemas.microsoft.com/office/powerpoint/2010/main" val="17339502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предметные картинки\7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708" y="1283164"/>
            <a:ext cx="3455640" cy="391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3552" y="4221088"/>
            <a:ext cx="4551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КТО УСТРОИЛ ХОМЯЧКУ</a:t>
            </a:r>
          </a:p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ВМЕСТО ЩЁК ПО РЮКЗАЧКУ?</a:t>
            </a:r>
          </a:p>
        </p:txBody>
      </p:sp>
    </p:spTree>
    <p:extLst>
      <p:ext uri="{BB962C8B-B14F-4D97-AF65-F5344CB8AC3E}">
        <p14:creationId xmlns:p14="http://schemas.microsoft.com/office/powerpoint/2010/main" val="41428225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предметные картинки\jivotniea-340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7" y="2996450"/>
            <a:ext cx="2514575" cy="25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предметные картинки\losh9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659" y="4149080"/>
            <a:ext cx="2894439" cy="23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Desktop\предметные картинки\losh24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3" y="4095499"/>
            <a:ext cx="2974491" cy="245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7768" y="980728"/>
            <a:ext cx="4676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ПОНИ ХОДЯТ ДРУГ ЗА ДРУГОМ</a:t>
            </a:r>
          </a:p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И КАТАЮТ КРУГ ЗА КРУГОМ</a:t>
            </a:r>
          </a:p>
        </p:txBody>
      </p:sp>
    </p:spTree>
    <p:extLst>
      <p:ext uri="{BB962C8B-B14F-4D97-AF65-F5344CB8AC3E}">
        <p14:creationId xmlns:p14="http://schemas.microsoft.com/office/powerpoint/2010/main" val="22538402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предметные картинки\45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288" y="620688"/>
            <a:ext cx="1542144" cy="259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ователь\Desktop\предметные картинки\438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3684365"/>
            <a:ext cx="1491589" cy="240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ользователь\Desktop\предметные картинки\14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81412"/>
            <a:ext cx="2680588" cy="302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Пользователь\Desktop\предметные картинки\предметные картинки\445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559" y="3590018"/>
            <a:ext cx="1875192" cy="259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3712" y="3234746"/>
            <a:ext cx="4706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И ДЕВЧОНОК, И МАЛЬЧИШЕК,</a:t>
            </a:r>
          </a:p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И ТОЛСТУШЕК, И ХУДЫШЕК</a:t>
            </a:r>
          </a:p>
        </p:txBody>
      </p:sp>
    </p:spTree>
    <p:extLst>
      <p:ext uri="{BB962C8B-B14F-4D97-AF65-F5344CB8AC3E}">
        <p14:creationId xmlns:p14="http://schemas.microsoft.com/office/powerpoint/2010/main" val="22160973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9" y="5661248"/>
            <a:ext cx="4179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ЗАВАЛИВШИСЬ НА БАЧОК,</a:t>
            </a:r>
          </a:p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ПЁС КУСАЕТ ЯЗЫЧОК</a:t>
            </a:r>
          </a:p>
        </p:txBody>
      </p:sp>
      <p:pic>
        <p:nvPicPr>
          <p:cNvPr id="6147" name="Picture 3" descr="C:\Users\Пользователь\Desktop\предметные картинки\35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9" y="980729"/>
            <a:ext cx="4441297" cy="350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8932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предметные картинки\предметные картинки\29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628801"/>
            <a:ext cx="3484752" cy="377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12025" y="3200782"/>
            <a:ext cx="4089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А ТЕЛЁНОК, СЛОВНО БЫК:</a:t>
            </a:r>
          </a:p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ГУБКОЙ ШЛЁПАЕТ ЯЗЫК</a:t>
            </a:r>
          </a:p>
        </p:txBody>
      </p:sp>
    </p:spTree>
    <p:extLst>
      <p:ext uri="{BB962C8B-B14F-4D97-AF65-F5344CB8AC3E}">
        <p14:creationId xmlns:p14="http://schemas.microsoft.com/office/powerpoint/2010/main" val="15288713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предметные картинки\зоопарк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3" y="233352"/>
            <a:ext cx="5043255" cy="377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7768" y="4725145"/>
            <a:ext cx="4725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663300"/>
                </a:solidFill>
                <a:latin typeface="Georgia" pitchFamily="18" charset="0"/>
              </a:rPr>
              <a:t>МЫ В ЗВЕРИНЦЕ С МАМОЙ БЫЛИ,</a:t>
            </a:r>
          </a:p>
          <a:p>
            <a:r>
              <a:rPr lang="ru-RU" b="1" dirty="0">
                <a:solidFill>
                  <a:srgbClr val="663300"/>
                </a:solidFill>
                <a:latin typeface="Georgia" pitchFamily="18" charset="0"/>
              </a:rPr>
              <a:t>МЫ К ЖИВОТНЫМ ТАМ ХОДИЛИ.</a:t>
            </a:r>
          </a:p>
          <a:p>
            <a:r>
              <a:rPr lang="ru-RU" b="1" dirty="0">
                <a:solidFill>
                  <a:srgbClr val="663300"/>
                </a:solidFill>
                <a:latin typeface="Georgia" pitchFamily="18" charset="0"/>
              </a:rPr>
              <a:t>В ЭТОМ МИРЕ КАЖДЫЙ ВАЖЕН,</a:t>
            </a:r>
          </a:p>
          <a:p>
            <a:r>
              <a:rPr lang="ru-RU" b="1" dirty="0">
                <a:solidFill>
                  <a:srgbClr val="663300"/>
                </a:solidFill>
                <a:latin typeface="Georgia" pitchFamily="18" charset="0"/>
              </a:rPr>
              <a:t>МЫ ВАМ ВСЕХ ЗВЕРЕЙ ПОКАЖЕМ</a:t>
            </a:r>
          </a:p>
        </p:txBody>
      </p:sp>
    </p:spTree>
    <p:extLst>
      <p:ext uri="{BB962C8B-B14F-4D97-AF65-F5344CB8AC3E}">
        <p14:creationId xmlns:p14="http://schemas.microsoft.com/office/powerpoint/2010/main" val="23248542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предметные картинки\2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3" y="3212977"/>
            <a:ext cx="5150401" cy="330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35760" y="1916832"/>
            <a:ext cx="48574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У БОБРОВ ХВОСТЫ ЛОПАТКОЙ, </a:t>
            </a:r>
          </a:p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ВХОДЯТ В ВОДУ ОЧЕНЬ ГЛАДКО</a:t>
            </a:r>
          </a:p>
        </p:txBody>
      </p:sp>
    </p:spTree>
    <p:extLst>
      <p:ext uri="{BB962C8B-B14F-4D97-AF65-F5344CB8AC3E}">
        <p14:creationId xmlns:p14="http://schemas.microsoft.com/office/powerpoint/2010/main" val="10327066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esktop\предметные картинки\110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9" y="764704"/>
            <a:ext cx="3645367" cy="402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23792" y="5373216"/>
            <a:ext cx="4493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КРАСИТ БЕЛОЧКА ХВОСТОМ, </a:t>
            </a:r>
          </a:p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ПОДНОВЛЯЕТ СТАРЫЙ ДОМ</a:t>
            </a:r>
          </a:p>
        </p:txBody>
      </p:sp>
    </p:spTree>
    <p:extLst>
      <p:ext uri="{BB962C8B-B14F-4D97-AF65-F5344CB8AC3E}">
        <p14:creationId xmlns:p14="http://schemas.microsoft.com/office/powerpoint/2010/main" val="24436366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ользователь\Desktop\предметные картинки\30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4" y="1124744"/>
            <a:ext cx="2872135" cy="448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9317" y="2780928"/>
            <a:ext cx="45897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ДЯТЕЛ ВЕЧНО БАРАБАНИТ – </a:t>
            </a:r>
          </a:p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ВСЕХ БУДИТЬ ОН НЕ УСТАНЕТ</a:t>
            </a:r>
          </a:p>
        </p:txBody>
      </p:sp>
    </p:spTree>
    <p:extLst>
      <p:ext uri="{BB962C8B-B14F-4D97-AF65-F5344CB8AC3E}">
        <p14:creationId xmlns:p14="http://schemas.microsoft.com/office/powerpoint/2010/main" val="4542249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ользователь\Desktop\предметные картинки\предметные картинки\1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404664"/>
            <a:ext cx="4032448" cy="442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7734" y="5517232"/>
            <a:ext cx="5161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ВОТ ИНДЮК БЕЖИТ, БОЛБОЧЕТ:</a:t>
            </a:r>
          </a:p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ЧТО ЖЕ ОН СКАЗАТЬ НАМ ХОЧЕТ?</a:t>
            </a:r>
          </a:p>
        </p:txBody>
      </p:sp>
    </p:spTree>
    <p:extLst>
      <p:ext uri="{BB962C8B-B14F-4D97-AF65-F5344CB8AC3E}">
        <p14:creationId xmlns:p14="http://schemas.microsoft.com/office/powerpoint/2010/main" val="5505335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ользователь\Desktop\предметные картинки\предметные картинки\1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54" y="1322476"/>
            <a:ext cx="3674476" cy="419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79353" y="2996952"/>
            <a:ext cx="3961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А У ЗМЕЙКИ ЯЗЫЧОК,</a:t>
            </a:r>
          </a:p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ТОНОК, УЗОК, КАК СУЧОК</a:t>
            </a:r>
          </a:p>
        </p:txBody>
      </p:sp>
    </p:spTree>
    <p:extLst>
      <p:ext uri="{BB962C8B-B14F-4D97-AF65-F5344CB8AC3E}">
        <p14:creationId xmlns:p14="http://schemas.microsoft.com/office/powerpoint/2010/main" val="21721600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ользователь\Desktop\предметные картинки\ЛОШАДЬ АНИМАШКА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9" y="1556792"/>
            <a:ext cx="4308309" cy="323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5560" y="620688"/>
            <a:ext cx="4607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ЗВОНКО ЦОКАЕТ ЛОШАДКА – </a:t>
            </a:r>
          </a:p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ТАКОВА ЕЁ ПОВАДКА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91944" y="5301208"/>
            <a:ext cx="4883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ХОЧЕШЬ ВЗЯТЬ ЕЁ В ИГРУ?</a:t>
            </a:r>
          </a:p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ТАК СКАЖИ ЛОШАДКЕ: «ТПРУ!»</a:t>
            </a:r>
          </a:p>
        </p:txBody>
      </p:sp>
    </p:spTree>
    <p:extLst>
      <p:ext uri="{BB962C8B-B14F-4D97-AF65-F5344CB8AC3E}">
        <p14:creationId xmlns:p14="http://schemas.microsoft.com/office/powerpoint/2010/main" val="28245773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ользователь\Desktop\предметные картинки\самовар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260648"/>
            <a:ext cx="33718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54912" y="5190364"/>
            <a:ext cx="42194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А В КАФЕ ПУСКАЕТ ПАР</a:t>
            </a:r>
          </a:p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НАШ ЛЮБИМЫЙ САМОВАР</a:t>
            </a:r>
          </a:p>
        </p:txBody>
      </p:sp>
    </p:spTree>
    <p:extLst>
      <p:ext uri="{BB962C8B-B14F-4D97-AF65-F5344CB8AC3E}">
        <p14:creationId xmlns:p14="http://schemas.microsoft.com/office/powerpoint/2010/main" val="16842465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ользователь\Desktop\предметные картинки\блины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90" y="3140969"/>
            <a:ext cx="4076097" cy="229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34457" y="1484784"/>
            <a:ext cx="4719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ЕСЛИ ТЫ УСТАЛ ИГРАТЬ, </a:t>
            </a:r>
          </a:p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МОЖНО БЛИНЧИК ПОЖЕВАТЬ</a:t>
            </a:r>
          </a:p>
        </p:txBody>
      </p:sp>
    </p:spTree>
    <p:extLst>
      <p:ext uri="{BB962C8B-B14F-4D97-AF65-F5344CB8AC3E}">
        <p14:creationId xmlns:p14="http://schemas.microsoft.com/office/powerpoint/2010/main" val="7204271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Пользователь\Desktop\предметные картинки\304895275.jp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3789041"/>
            <a:ext cx="1749452" cy="214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Пользователь\Desktop\предметные картинки\3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332656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79577" y="1485213"/>
            <a:ext cx="4270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ВЫПИТЬ ЧАШКУ ЧАЯ НАДО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51984" y="4810980"/>
            <a:ext cx="4493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СЪЕСТЬ ВАРЕНЬЕЦА ИЗ ЯГОД</a:t>
            </a:r>
          </a:p>
        </p:txBody>
      </p:sp>
    </p:spTree>
    <p:extLst>
      <p:ext uri="{BB962C8B-B14F-4D97-AF65-F5344CB8AC3E}">
        <p14:creationId xmlns:p14="http://schemas.microsoft.com/office/powerpoint/2010/main" val="33732686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Пользователь\Desktop\предметные картинки\ad1948d3ee495f2b3a60363d4d50082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260648"/>
            <a:ext cx="2445420" cy="407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Пользователь\Desktop\предметные картинки\ad1948d3ee495f2b3a60363d4d50082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203" y="1844824"/>
            <a:ext cx="2445420" cy="407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Пользователь\Desktop\предметные картинки\ad1948d3ee495f2b3a60363d4d50082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1412776"/>
            <a:ext cx="2445420" cy="407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63752" y="5488476"/>
            <a:ext cx="5420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ЗДЕСЬ СОВСЕМ НЕ СКУЧНО,</a:t>
            </a:r>
          </a:p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ДАЖЕ ЕСТЬ И ШАРИКИ В ПРОДАЖЕ</a:t>
            </a:r>
          </a:p>
        </p:txBody>
      </p:sp>
    </p:spTree>
    <p:extLst>
      <p:ext uri="{BB962C8B-B14F-4D97-AF65-F5344CB8AC3E}">
        <p14:creationId xmlns:p14="http://schemas.microsoft.com/office/powerpoint/2010/main" val="21687186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предметные картинки\ЖИРАФАНИМАШКА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244008"/>
            <a:ext cx="3163416" cy="45721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91544" y="1244007"/>
            <a:ext cx="443903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С ДЛИННОЙ ШЕЕЮ ЖИРАФ</a:t>
            </a:r>
          </a:p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ВЫСТУПАЕТ СЛОВНО ГРАФ.</a:t>
            </a:r>
          </a:p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СМОТРИТ ВЛЕВО, </a:t>
            </a:r>
          </a:p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СМОТРИТ ВПРАВО,</a:t>
            </a:r>
          </a:p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НЕТ ЛИ ТИГРА ИЛЬ УДАВА.</a:t>
            </a:r>
          </a:p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НЕТ ЛИ В НЕБЕ САМОЛЁТА,</a:t>
            </a:r>
          </a:p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ПОД НОГАМИ БЕГЕМОТА.</a:t>
            </a:r>
          </a:p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И ВРАЩАЕТ ГОЛОВОЙ,</a:t>
            </a:r>
          </a:p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ИЩЕТ ВЕТОЧКИ С ЛИСТВОЙ.</a:t>
            </a:r>
          </a:p>
        </p:txBody>
      </p:sp>
    </p:spTree>
    <p:extLst>
      <p:ext uri="{BB962C8B-B14F-4D97-AF65-F5344CB8AC3E}">
        <p14:creationId xmlns:p14="http://schemas.microsoft.com/office/powerpoint/2010/main" val="28189890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Пользователь\Desktop\предметные картинки\0_4a1c7_9703345b_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1700808"/>
            <a:ext cx="6835056" cy="321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4939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предметные картинки\79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997562"/>
            <a:ext cx="3888432" cy="466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47928" y="764704"/>
            <a:ext cx="5027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СКАЛИТ ЗУБЫ ВОЛК ИЗ КЛЕТКИ,</a:t>
            </a:r>
          </a:p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ТАМ ВОЛЧИЦА-МАТЬ И ДЕТКИ</a:t>
            </a:r>
          </a:p>
        </p:txBody>
      </p:sp>
    </p:spTree>
    <p:extLst>
      <p:ext uri="{BB962C8B-B14F-4D97-AF65-F5344CB8AC3E}">
        <p14:creationId xmlns:p14="http://schemas.microsoft.com/office/powerpoint/2010/main" val="24221758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предметные картинки\2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340769"/>
            <a:ext cx="6336704" cy="270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75720" y="5229200"/>
            <a:ext cx="4560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ХОБОТ ВЫТЯНУЛ СЛОНЁНОК,</a:t>
            </a:r>
          </a:p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ОН СОВСЕМ ЕЩЁ РЕБЁНОК</a:t>
            </a:r>
          </a:p>
        </p:txBody>
      </p:sp>
    </p:spTree>
    <p:extLst>
      <p:ext uri="{BB962C8B-B14F-4D97-AF65-F5344CB8AC3E}">
        <p14:creationId xmlns:p14="http://schemas.microsoft.com/office/powerpoint/2010/main" val="36132085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предметные картинки\3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3" y="980729"/>
            <a:ext cx="3145309" cy="448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5520" y="4684753"/>
            <a:ext cx="45576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ВОТ ЗЕВАЕТ БЕГЕМОТ,</a:t>
            </a:r>
          </a:p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ШИРОКО РАСКРЫВ СВОЙ РОТ</a:t>
            </a:r>
          </a:p>
        </p:txBody>
      </p:sp>
    </p:spTree>
    <p:extLst>
      <p:ext uri="{BB962C8B-B14F-4D97-AF65-F5344CB8AC3E}">
        <p14:creationId xmlns:p14="http://schemas.microsoft.com/office/powerpoint/2010/main" val="42337007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предметные картинки\13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764704"/>
            <a:ext cx="4780161" cy="383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19936" y="5051527"/>
            <a:ext cx="4719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СКАЧЕТ, СКАЧЕТ ВЗАД ВПЕРЁД</a:t>
            </a:r>
          </a:p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ЛЮБОПЫТНЫЙ НАШ ЕНОТ</a:t>
            </a:r>
          </a:p>
        </p:txBody>
      </p:sp>
    </p:spTree>
    <p:extLst>
      <p:ext uri="{BB962C8B-B14F-4D97-AF65-F5344CB8AC3E}">
        <p14:creationId xmlns:p14="http://schemas.microsoft.com/office/powerpoint/2010/main" val="8541303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предметные картинки\6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4664"/>
            <a:ext cx="398145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9696" y="4848665"/>
            <a:ext cx="4822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А В ТРАВЕ СИДИТ ЛЯГУШКА,</a:t>
            </a:r>
          </a:p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ПРОМОЧИЛА В ЛУЖЕ БРЮШКО</a:t>
            </a:r>
          </a:p>
        </p:txBody>
      </p:sp>
    </p:spTree>
    <p:extLst>
      <p:ext uri="{BB962C8B-B14F-4D97-AF65-F5344CB8AC3E}">
        <p14:creationId xmlns:p14="http://schemas.microsoft.com/office/powerpoint/2010/main" val="9574395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предметные картинки\кролик4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-171400"/>
            <a:ext cx="3760812" cy="552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95800" y="5661248"/>
            <a:ext cx="45704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ГУБКУ ВЕРХНЮЮ ПОДЖАВ,</a:t>
            </a:r>
          </a:p>
          <a:p>
            <a:r>
              <a:rPr lang="ru-RU" sz="2000" b="1" dirty="0">
                <a:solidFill>
                  <a:srgbClr val="663300"/>
                </a:solidFill>
                <a:latin typeface="Georgia" pitchFamily="18" charset="0"/>
              </a:rPr>
              <a:t>ЗАМЕР ЗАЙЧИК, ЗУБКИ СЖАВ</a:t>
            </a:r>
          </a:p>
        </p:txBody>
      </p:sp>
    </p:spTree>
    <p:extLst>
      <p:ext uri="{BB962C8B-B14F-4D97-AF65-F5344CB8AC3E}">
        <p14:creationId xmlns:p14="http://schemas.microsoft.com/office/powerpoint/2010/main" val="39361578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EFEFE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1626</TotalTime>
  <Words>342</Words>
  <Application>Microsoft Office PowerPoint</Application>
  <PresentationFormat>Широкоэкранный</PresentationFormat>
  <Paragraphs>73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Franklin Gothic Book</vt:lpstr>
      <vt:lpstr>Franklin Gothic Medium</vt:lpstr>
      <vt:lpstr>Georgia</vt:lpstr>
      <vt:lpstr>Wingdings 2</vt:lpstr>
      <vt:lpstr>Трек</vt:lpstr>
      <vt:lpstr>З в е р и н е 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 в е р и н е ц</dc:title>
  <dc:creator>Пользователь</dc:creator>
  <cp:lastModifiedBy>Светлана Сюзёва</cp:lastModifiedBy>
  <cp:revision>29</cp:revision>
  <dcterms:created xsi:type="dcterms:W3CDTF">2014-11-11T13:16:27Z</dcterms:created>
  <dcterms:modified xsi:type="dcterms:W3CDTF">2015-12-03T12:24:44Z</dcterms:modified>
  <cp:contentStatus/>
</cp:coreProperties>
</file>