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60" r:id="rId3"/>
    <p:sldId id="261" r:id="rId4"/>
    <p:sldId id="262" r:id="rId5"/>
    <p:sldId id="264" r:id="rId6"/>
    <p:sldId id="266" r:id="rId7"/>
    <p:sldId id="265" r:id="rId8"/>
    <p:sldId id="267" r:id="rId9"/>
    <p:sldId id="263" r:id="rId10"/>
    <p:sldId id="269" r:id="rId11"/>
    <p:sldId id="270" r:id="rId12"/>
    <p:sldId id="271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" name="Рисунок 16" descr="1198011271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4519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500438"/>
            <a:ext cx="8001056" cy="2428892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700" b="1" cap="none" spc="150" dirty="0" smtClean="0">
                <a:ln w="11430"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ТЕАТР</a:t>
            </a:r>
            <a:endParaRPr lang="ru-RU" sz="16700" b="1" cap="none" spc="150" dirty="0">
              <a:ln w="11430">
                <a:solidFill>
                  <a:srgbClr val="00B0F0"/>
                </a:solidFill>
              </a:ln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857256"/>
          </a:xfrm>
        </p:spPr>
        <p:txBody>
          <a:bodyPr>
            <a:normAutofit/>
          </a:bodyPr>
          <a:lstStyle/>
          <a:p>
            <a:r>
              <a:rPr lang="ru-RU" sz="4800" cap="none" dirty="0" smtClean="0">
                <a:solidFill>
                  <a:schemeClr val="tx1"/>
                </a:solidFill>
                <a:effectLst/>
              </a:rPr>
              <a:t>В  </a:t>
            </a:r>
            <a:r>
              <a:rPr lang="ru-RU" sz="4800" cap="none" dirty="0" smtClean="0">
                <a:solidFill>
                  <a:schemeClr val="tx1"/>
                </a:solidFill>
                <a:effectLst/>
              </a:rPr>
              <a:t>МОСКВЕ  </a:t>
            </a:r>
            <a:r>
              <a:rPr lang="ru-RU" sz="4800" cap="none" dirty="0" smtClean="0">
                <a:solidFill>
                  <a:schemeClr val="tx1"/>
                </a:solidFill>
                <a:effectLst/>
              </a:rPr>
              <a:t>ЕСТЬ  ТЕАТРЫ:</a:t>
            </a:r>
            <a:endParaRPr lang="ru-RU" cap="none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1357298"/>
            <a:ext cx="8501122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ДЕТСКИЙ МУЗЫКАЛЬНЫЙ ТЕАТР ИМЕНИ </a:t>
            </a:r>
            <a:r>
              <a:rPr lang="ru-RU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Н.И.Сац</a:t>
            </a:r>
            <a:endParaRPr lang="ru-RU" sz="4800" dirty="0"/>
          </a:p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</a:pPr>
            <a:endParaRPr lang="ru-RU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pic>
        <p:nvPicPr>
          <p:cNvPr id="2051" name="Picture 3" descr="C:\Users\artem\Desktop\513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81809"/>
            <a:ext cx="5278604" cy="349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857256"/>
          </a:xfrm>
        </p:spPr>
        <p:txBody>
          <a:bodyPr>
            <a:normAutofit/>
          </a:bodyPr>
          <a:lstStyle/>
          <a:p>
            <a:r>
              <a:rPr lang="ru-RU" sz="4800" cap="none" dirty="0" smtClean="0">
                <a:solidFill>
                  <a:schemeClr val="tx1"/>
                </a:solidFill>
                <a:effectLst/>
              </a:rPr>
              <a:t>В  </a:t>
            </a:r>
            <a:r>
              <a:rPr lang="ru-RU" sz="4800" cap="none" dirty="0" smtClean="0">
                <a:solidFill>
                  <a:schemeClr val="tx1"/>
                </a:solidFill>
                <a:effectLst/>
              </a:rPr>
              <a:t>МОСКВЕ </a:t>
            </a:r>
            <a:r>
              <a:rPr lang="ru-RU" sz="4800" cap="none" dirty="0" smtClean="0">
                <a:solidFill>
                  <a:schemeClr val="tx1"/>
                </a:solidFill>
                <a:effectLst/>
              </a:rPr>
              <a:t>ЕСТЬ  </a:t>
            </a:r>
            <a:r>
              <a:rPr lang="ru-RU" sz="4800" cap="none" dirty="0" smtClean="0">
                <a:solidFill>
                  <a:schemeClr val="tx1"/>
                </a:solidFill>
                <a:effectLst/>
              </a:rPr>
              <a:t>ТЕАТРЫ:</a:t>
            </a:r>
            <a:endParaRPr lang="ru-RU" cap="none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1214422"/>
            <a:ext cx="8929718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ТЕАТР КУКОЛ им. </a:t>
            </a:r>
            <a:r>
              <a:rPr lang="ru-RU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С.В.Образцова</a:t>
            </a:r>
            <a:endParaRPr lang="ru-RU" sz="4800" dirty="0"/>
          </a:p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</a:pPr>
            <a:endParaRPr lang="ru-RU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pic>
        <p:nvPicPr>
          <p:cNvPr id="3074" name="Picture 2" descr="C:\Users\artem\Desktop\624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08920"/>
            <a:ext cx="5158255" cy="375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857256"/>
          </a:xfrm>
        </p:spPr>
        <p:txBody>
          <a:bodyPr>
            <a:normAutofit/>
          </a:bodyPr>
          <a:lstStyle/>
          <a:p>
            <a:r>
              <a:rPr lang="ru-RU" sz="4800" cap="none" dirty="0" smtClean="0">
                <a:solidFill>
                  <a:schemeClr val="tx1"/>
                </a:solidFill>
                <a:effectLst/>
              </a:rPr>
              <a:t>В  </a:t>
            </a:r>
            <a:r>
              <a:rPr lang="ru-RU" sz="4800" cap="none" dirty="0" smtClean="0">
                <a:solidFill>
                  <a:schemeClr val="tx1"/>
                </a:solidFill>
                <a:effectLst/>
              </a:rPr>
              <a:t>МОСКВЕ ЕСТЬ  </a:t>
            </a:r>
            <a:r>
              <a:rPr lang="ru-RU" sz="4800" cap="none" dirty="0" smtClean="0">
                <a:solidFill>
                  <a:schemeClr val="tx1"/>
                </a:solidFill>
                <a:effectLst/>
              </a:rPr>
              <a:t>ТЕАТРЫ:</a:t>
            </a:r>
            <a:endParaRPr lang="ru-RU" cap="none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1357298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ТЕАТР КОШЕК Куклачева</a:t>
            </a:r>
            <a:endParaRPr lang="ru-RU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pic>
        <p:nvPicPr>
          <p:cNvPr id="4098" name="Picture 2" descr="C:\Users\artem\Desktop\teatr_koshek_kuklache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88295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857256"/>
          </a:xfrm>
        </p:spPr>
        <p:txBody>
          <a:bodyPr>
            <a:normAutofit/>
          </a:bodyPr>
          <a:lstStyle/>
          <a:p>
            <a:r>
              <a:rPr lang="ru-RU" sz="4800" cap="none" dirty="0" smtClean="0">
                <a:solidFill>
                  <a:schemeClr val="tx1"/>
                </a:solidFill>
                <a:effectLst/>
              </a:rPr>
              <a:t>В  </a:t>
            </a:r>
            <a:r>
              <a:rPr lang="ru-RU" sz="4800" cap="none" dirty="0" smtClean="0">
                <a:solidFill>
                  <a:schemeClr val="tx1"/>
                </a:solidFill>
                <a:effectLst/>
              </a:rPr>
              <a:t>МОСКВЕ ЕСТЬ  </a:t>
            </a:r>
            <a:r>
              <a:rPr lang="ru-RU" sz="4800" cap="none" dirty="0" smtClean="0">
                <a:solidFill>
                  <a:schemeClr val="tx1"/>
                </a:solidFill>
                <a:effectLst/>
              </a:rPr>
              <a:t>ТЕАТРЫ:</a:t>
            </a:r>
            <a:endParaRPr lang="ru-RU" cap="none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1357298"/>
            <a:ext cx="8501122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ТЕАТР ЗВЕРЕЙ имени ДУРОВА</a:t>
            </a:r>
            <a:endParaRPr lang="ru-RU" sz="4800" dirty="0"/>
          </a:p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</a:pPr>
            <a:endParaRPr lang="ru-RU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pic>
        <p:nvPicPr>
          <p:cNvPr id="5122" name="Picture 2" descr="C:\Users\artem\Desktop\teatr-ugolok-dedushki-duro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15994"/>
            <a:ext cx="6265005" cy="438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25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71546"/>
          </a:xfrm>
          <a:effectLst/>
        </p:spPr>
        <p:txBody>
          <a:bodyPr>
            <a:noAutofit/>
          </a:bodyPr>
          <a:lstStyle/>
          <a:p>
            <a:pPr algn="ctr"/>
            <a:r>
              <a:rPr lang="ru-RU" sz="6000" cap="none" dirty="0" smtClean="0">
                <a:solidFill>
                  <a:schemeClr val="tx1"/>
                </a:solidFill>
                <a:effectLst/>
                <a:latin typeface="Franklin Gothic Medium" pitchFamily="34" charset="0"/>
              </a:rPr>
              <a:t>В  ТЕАТРЕ   ЕСТЬ</a:t>
            </a:r>
            <a:endParaRPr lang="ru-RU" sz="6000" cap="none" dirty="0">
              <a:solidFill>
                <a:schemeClr val="tx1"/>
              </a:solidFill>
              <a:effectLst/>
              <a:latin typeface="Franklin Gothic Medium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071547"/>
            <a:ext cx="7562872" cy="1071569"/>
          </a:xfrm>
          <a:effectLst/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6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СЦЕНА</a:t>
            </a:r>
          </a:p>
        </p:txBody>
      </p:sp>
      <p:pic>
        <p:nvPicPr>
          <p:cNvPr id="4" name="Рисунок 3" descr="spotl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3957"/>
            <a:ext cx="6715172" cy="4374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awaii Theatre Web Index Shot Full St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543" y="2500306"/>
            <a:ext cx="6094457" cy="4357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118CB4E9F83C.jpg"/>
          <p:cNvPicPr>
            <a:picLocks noChangeAspect="1"/>
          </p:cNvPicPr>
          <p:nvPr/>
        </p:nvPicPr>
        <p:blipFill>
          <a:blip r:embed="rId4"/>
          <a:srcRect r="7"/>
          <a:stretch>
            <a:fillRect/>
          </a:stretch>
        </p:blipFill>
        <p:spPr>
          <a:xfrm>
            <a:off x="714348" y="2428868"/>
            <a:ext cx="7643834" cy="4429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14422"/>
          </a:xfrm>
        </p:spPr>
        <p:txBody>
          <a:bodyPr>
            <a:normAutofit/>
          </a:bodyPr>
          <a:lstStyle/>
          <a:p>
            <a:pPr algn="ctr"/>
            <a:r>
              <a:rPr lang="ru-RU" sz="6000" cap="none" dirty="0" smtClean="0">
                <a:solidFill>
                  <a:schemeClr val="tx1"/>
                </a:solidFill>
                <a:effectLst/>
              </a:rPr>
              <a:t>В   ТЕАТРЕ   ЕСТЬ</a:t>
            </a:r>
            <a:endParaRPr lang="ru-RU" sz="3200" cap="none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00857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9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ЗРИТЕЛЬНЫЙ ЗАЛ</a:t>
            </a:r>
          </a:p>
          <a:p>
            <a:pPr>
              <a:buNone/>
            </a:pPr>
            <a:endParaRPr lang="ru-RU" sz="5900" cap="small" dirty="0" smtClean="0">
              <a:solidFill>
                <a:srgbClr val="4E3B30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dsc_45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9679"/>
            <a:ext cx="6643702" cy="4418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sc04761.jpg"/>
          <p:cNvPicPr>
            <a:picLocks noChangeAspect="1"/>
          </p:cNvPicPr>
          <p:nvPr/>
        </p:nvPicPr>
        <p:blipFill>
          <a:blip r:embed="rId3"/>
          <a:srcRect b="39"/>
          <a:stretch>
            <a:fillRect/>
          </a:stretch>
        </p:blipFill>
        <p:spPr>
          <a:xfrm>
            <a:off x="2071669" y="2434463"/>
            <a:ext cx="7072331" cy="4423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5557-556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084" y="2500306"/>
            <a:ext cx="9171084" cy="4500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1152548"/>
          </a:xfrm>
        </p:spPr>
        <p:txBody>
          <a:bodyPr>
            <a:noAutofit/>
          </a:bodyPr>
          <a:lstStyle/>
          <a:p>
            <a:pPr algn="ctr"/>
            <a:r>
              <a:rPr lang="ru-RU" sz="5400" cap="none" dirty="0" smtClean="0">
                <a:solidFill>
                  <a:schemeClr val="tx1"/>
                </a:solidFill>
                <a:effectLst/>
              </a:rPr>
              <a:t>В   ТЕАТРЕ   ЕСТЬ </a:t>
            </a:r>
            <a:endParaRPr lang="ru-RU" sz="5400" cap="none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7"/>
            <a:ext cx="8686800" cy="48577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800" b="1" dirty="0" smtClean="0">
                <a:latin typeface="+mj-lt"/>
              </a:rPr>
              <a:t>ДЕКОРАЦИИ</a:t>
            </a:r>
          </a:p>
          <a:p>
            <a:pPr algn="ctr">
              <a:buNone/>
            </a:pPr>
            <a:endParaRPr lang="ru-RU" sz="5800" b="1" dirty="0" smtClean="0"/>
          </a:p>
          <a:p>
            <a:pPr algn="ctr">
              <a:buNone/>
            </a:pPr>
            <a:endParaRPr lang="ru-RU" sz="5800" b="1" dirty="0"/>
          </a:p>
        </p:txBody>
      </p:sp>
      <p:pic>
        <p:nvPicPr>
          <p:cNvPr id="4" name="Рисунок 3" descr="eef6f9f3baa8f1fdf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6096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zol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2272366"/>
            <a:ext cx="5857884" cy="4585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olimpic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2182006"/>
            <a:ext cx="6238792" cy="4675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42984"/>
          </a:xfrm>
        </p:spPr>
        <p:txBody>
          <a:bodyPr>
            <a:noAutofit/>
          </a:bodyPr>
          <a:lstStyle/>
          <a:p>
            <a:pPr algn="ctr"/>
            <a:r>
              <a:rPr lang="ru-RU" sz="5400" cap="none" dirty="0" smtClean="0">
                <a:solidFill>
                  <a:schemeClr val="tx1"/>
                </a:solidFill>
                <a:effectLst/>
              </a:rPr>
              <a:t>В ТЕАТРЕ ЕСТЬ </a:t>
            </a:r>
            <a:endParaRPr lang="ru-RU" sz="5400" cap="none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1"/>
            <a:ext cx="8686800" cy="107156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800" b="1" dirty="0" smtClean="0">
                <a:latin typeface="+mj-lt"/>
              </a:rPr>
              <a:t>АФИША</a:t>
            </a:r>
          </a:p>
          <a:p>
            <a:pPr algn="ctr">
              <a:buNone/>
            </a:pPr>
            <a:endParaRPr lang="ru-RU" sz="5800" b="1" dirty="0" smtClean="0"/>
          </a:p>
          <a:p>
            <a:pPr algn="ctr">
              <a:buNone/>
            </a:pPr>
            <a:endParaRPr lang="ru-RU" sz="5800" b="1" dirty="0"/>
          </a:p>
        </p:txBody>
      </p:sp>
      <p:pic>
        <p:nvPicPr>
          <p:cNvPr id="4" name="Рисунок 3" descr="eef6f9f3baa8f1fdf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3116"/>
            <a:ext cx="3017821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3036197_large.jpg"/>
          <p:cNvPicPr>
            <a:picLocks noChangeAspect="1"/>
          </p:cNvPicPr>
          <p:nvPr/>
        </p:nvPicPr>
        <p:blipFill>
          <a:blip r:embed="rId3"/>
          <a:srcRect b="34"/>
          <a:stretch>
            <a:fillRect/>
          </a:stretch>
        </p:blipFill>
        <p:spPr>
          <a:xfrm>
            <a:off x="4143372" y="2196256"/>
            <a:ext cx="5000628" cy="4611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SDC10442.JPG"/>
          <p:cNvPicPr>
            <a:picLocks noChangeAspect="1"/>
          </p:cNvPicPr>
          <p:nvPr/>
        </p:nvPicPr>
        <p:blipFill>
          <a:blip r:embed="rId4" cstate="print"/>
          <a:srcRect b="28"/>
          <a:stretch>
            <a:fillRect/>
          </a:stretch>
        </p:blipFill>
        <p:spPr>
          <a:xfrm>
            <a:off x="2143108" y="2071678"/>
            <a:ext cx="4544545" cy="4786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1152548"/>
          </a:xfrm>
        </p:spPr>
        <p:txBody>
          <a:bodyPr>
            <a:noAutofit/>
          </a:bodyPr>
          <a:lstStyle/>
          <a:p>
            <a:pPr algn="ctr"/>
            <a:r>
              <a:rPr lang="ru-RU" sz="5800" cap="none" dirty="0" smtClean="0">
                <a:solidFill>
                  <a:schemeClr val="tx1"/>
                </a:solidFill>
                <a:effectLst/>
              </a:rPr>
              <a:t>В  ТЕАТРЕ  ЕСТЬ  КАССА</a:t>
            </a:r>
            <a:endParaRPr lang="ru-RU" sz="5800" cap="none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686800" cy="516890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/>
              <a:t>В КАССЕ ПОКУПАЮТ БИЛЕТЫ</a:t>
            </a:r>
          </a:p>
          <a:p>
            <a:pPr algn="ctr">
              <a:buNone/>
            </a:pPr>
            <a:endParaRPr lang="ru-RU" sz="4800" b="1" dirty="0" smtClean="0"/>
          </a:p>
          <a:p>
            <a:pPr algn="ctr">
              <a:buNone/>
            </a:pPr>
            <a:endParaRPr lang="ru-RU" sz="5400" b="1" dirty="0" smtClean="0"/>
          </a:p>
          <a:p>
            <a:pPr algn="ctr">
              <a:buNone/>
            </a:pPr>
            <a:endParaRPr lang="ru-RU" sz="5400" b="1" dirty="0" smtClean="0"/>
          </a:p>
          <a:p>
            <a:pPr algn="ctr">
              <a:buNone/>
            </a:pPr>
            <a:endParaRPr lang="ru-RU" sz="5400" b="1" dirty="0"/>
          </a:p>
        </p:txBody>
      </p:sp>
      <p:pic>
        <p:nvPicPr>
          <p:cNvPr id="7" name="Рисунок 6" descr="SDC104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71678"/>
            <a:ext cx="6381763" cy="4786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SDC104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2237" y="2071678"/>
            <a:ext cx="6381763" cy="4786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SDC104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9" y="2143116"/>
            <a:ext cx="6286512" cy="4714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1928826"/>
          </a:xfrm>
        </p:spPr>
        <p:txBody>
          <a:bodyPr>
            <a:noAutofit/>
          </a:bodyPr>
          <a:lstStyle/>
          <a:p>
            <a:pPr algn="ctr"/>
            <a:r>
              <a:rPr lang="ru-RU" sz="6500" cap="none" dirty="0" smtClean="0">
                <a:solidFill>
                  <a:schemeClr val="tx1"/>
                </a:solidFill>
                <a:effectLst/>
              </a:rPr>
              <a:t>В</a:t>
            </a:r>
            <a:r>
              <a:rPr lang="ru-RU" sz="5800" cap="none" dirty="0" smtClean="0">
                <a:solidFill>
                  <a:schemeClr val="tx1"/>
                </a:solidFill>
                <a:effectLst/>
              </a:rPr>
              <a:t>   ТЕАТРЕ   ИГРАЮТ АРТИСТЫ. </a:t>
            </a:r>
            <a:endParaRPr lang="ru-RU" sz="5800" cap="none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686800" cy="495459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5800" b="1" dirty="0" smtClean="0"/>
          </a:p>
          <a:p>
            <a:pPr algn="ctr">
              <a:buNone/>
            </a:pPr>
            <a:endParaRPr lang="ru-RU" sz="5800" b="1" dirty="0" smtClean="0"/>
          </a:p>
          <a:p>
            <a:pPr algn="ctr">
              <a:buNone/>
            </a:pPr>
            <a:endParaRPr lang="ru-RU" sz="5800" b="1" dirty="0"/>
          </a:p>
        </p:txBody>
      </p:sp>
      <p:pic>
        <p:nvPicPr>
          <p:cNvPr id="8" name="Рисунок 7" descr="big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5992"/>
            <a:ext cx="6867823" cy="4572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big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2244963"/>
            <a:ext cx="6929454" cy="4613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final_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2214554"/>
            <a:ext cx="6930517" cy="4643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1928826"/>
          </a:xfrm>
        </p:spPr>
        <p:txBody>
          <a:bodyPr>
            <a:noAutofit/>
          </a:bodyPr>
          <a:lstStyle/>
          <a:p>
            <a:pPr algn="ctr"/>
            <a:r>
              <a:rPr lang="ru-RU" sz="6500" cap="none" dirty="0" smtClean="0">
                <a:solidFill>
                  <a:schemeClr val="tx1"/>
                </a:solidFill>
                <a:effectLst/>
              </a:rPr>
              <a:t>В</a:t>
            </a:r>
            <a:r>
              <a:rPr lang="ru-RU" sz="5800" cap="none" dirty="0" smtClean="0">
                <a:solidFill>
                  <a:schemeClr val="tx1"/>
                </a:solidFill>
                <a:effectLst/>
              </a:rPr>
              <a:t>    КУКОЛЬНОМ   ТЕАТРЕ  ИГРАЮТ   КУКЛЫ. </a:t>
            </a:r>
            <a:endParaRPr lang="ru-RU" sz="5800" cap="none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686800" cy="49545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800" b="1" dirty="0" smtClean="0"/>
              <a:t> </a:t>
            </a:r>
          </a:p>
          <a:p>
            <a:pPr algn="ctr">
              <a:buNone/>
            </a:pPr>
            <a:endParaRPr lang="ru-RU" sz="5800" b="1" dirty="0" smtClean="0"/>
          </a:p>
          <a:p>
            <a:pPr algn="ctr">
              <a:buNone/>
            </a:pPr>
            <a:endParaRPr lang="ru-RU" sz="5800" b="1" dirty="0"/>
          </a:p>
        </p:txBody>
      </p:sp>
      <p:pic>
        <p:nvPicPr>
          <p:cNvPr id="8" name="Рисунок 7" descr="big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5992"/>
            <a:ext cx="6096010" cy="4572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big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452" y="2244963"/>
            <a:ext cx="6909548" cy="4613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final_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039" y="2286016"/>
            <a:ext cx="7937516" cy="4643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857256"/>
          </a:xfrm>
        </p:spPr>
        <p:txBody>
          <a:bodyPr>
            <a:normAutofit/>
          </a:bodyPr>
          <a:lstStyle/>
          <a:p>
            <a:r>
              <a:rPr lang="ru-RU" sz="4800" cap="none" dirty="0" smtClean="0">
                <a:solidFill>
                  <a:schemeClr val="tx1"/>
                </a:solidFill>
                <a:effectLst/>
              </a:rPr>
              <a:t>В  </a:t>
            </a:r>
            <a:r>
              <a:rPr lang="ru-RU" sz="4800" cap="none" dirty="0" smtClean="0">
                <a:solidFill>
                  <a:schemeClr val="tx1"/>
                </a:solidFill>
                <a:effectLst/>
              </a:rPr>
              <a:t>МОСКВЕ </a:t>
            </a:r>
            <a:r>
              <a:rPr lang="ru-RU" sz="4800" cap="none" dirty="0" smtClean="0">
                <a:solidFill>
                  <a:schemeClr val="tx1"/>
                </a:solidFill>
                <a:effectLst/>
              </a:rPr>
              <a:t>ЕСТЬ  </a:t>
            </a:r>
            <a:r>
              <a:rPr lang="ru-RU" sz="4800" cap="none" dirty="0" smtClean="0">
                <a:solidFill>
                  <a:schemeClr val="tx1"/>
                </a:solidFill>
                <a:effectLst/>
              </a:rPr>
              <a:t>ТЕАТРЫ:</a:t>
            </a:r>
            <a:endParaRPr lang="ru-RU" cap="none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1333662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БОЛЬШОЙ ТЕАТР</a:t>
            </a:r>
            <a:endParaRPr lang="ru-RU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C:\Users\artem\Desktop\bolshoi_teatr-istorisheskaya_scena_2.jpg.361x250_q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066" y="2312577"/>
            <a:ext cx="6264696" cy="421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212</TotalTime>
  <Words>82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ТЕАТР</vt:lpstr>
      <vt:lpstr>В  ТЕАТРЕ   ЕСТЬ</vt:lpstr>
      <vt:lpstr>В   ТЕАТРЕ   ЕСТЬ</vt:lpstr>
      <vt:lpstr>В   ТЕАТРЕ   ЕСТЬ </vt:lpstr>
      <vt:lpstr>В ТЕАТРЕ ЕСТЬ </vt:lpstr>
      <vt:lpstr>В  ТЕАТРЕ  ЕСТЬ  КАССА</vt:lpstr>
      <vt:lpstr>В   ТЕАТРЕ   ИГРАЮТ АРТИСТЫ. </vt:lpstr>
      <vt:lpstr>В    КУКОЛЬНОМ   ТЕАТРЕ  ИГРАЮТ   КУКЛЫ. </vt:lpstr>
      <vt:lpstr>В  МОСКВЕ ЕСТЬ  ТЕАТРЫ:</vt:lpstr>
      <vt:lpstr>В  МОСКВЕ  ЕСТЬ  ТЕАТРЫ:</vt:lpstr>
      <vt:lpstr>В  МОСКВЕ ЕСТЬ  ТЕАТРЫ:</vt:lpstr>
      <vt:lpstr>В  МОСКВЕ ЕСТЬ  ТЕАТРЫ:</vt:lpstr>
      <vt:lpstr>В  МОСКВЕ ЕСТЬ  ТЕАТРЫ: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</dc:title>
  <cp:lastModifiedBy>artem kov</cp:lastModifiedBy>
  <cp:revision>26</cp:revision>
  <dcterms:modified xsi:type="dcterms:W3CDTF">2016-03-30T18:12:54Z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1411528</vt:lpwstr>
  </property>
  <property fmtid="{D5CDD505-2E9C-101B-9397-08002B2CF9AE}" pid="3" name="NXPowerLiteSettings">
    <vt:lpwstr>F5000400038000</vt:lpwstr>
  </property>
  <property fmtid="{D5CDD505-2E9C-101B-9397-08002B2CF9AE}" pid="4" name="NXPowerLiteVersion">
    <vt:lpwstr>D5.0.6</vt:lpwstr>
  </property>
</Properties>
</file>