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0028-028-Utinoe-semejstv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0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0029-029-Loshadk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32674">
            <a:off x="6975369" y="2920748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602"/>
          <a:stretch>
            <a:fillRect/>
          </a:stretch>
        </p:blipFill>
        <p:spPr bwMode="auto">
          <a:xfrm>
            <a:off x="2915816" y="0"/>
            <a:ext cx="32403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Desktop\РОСПИСИ\c7d40c9dd0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3429000"/>
            <a:ext cx="20162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РОСПИСИ\Scan0002 - копия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082800"/>
            <a:ext cx="26289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60648"/>
            <a:ext cx="262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волшебно расписные.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Белоснежны, как берёзки,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полоски-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Простой, казалось бы, узор,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cs2.livemaster.ru/storage/0f/2a/46bda403b51a8c220f1e6a4d7eu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88640"/>
            <a:ext cx="4187957" cy="31409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404664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конь! Только тронь – Со всадником вместе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Ускачет верст за двести.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356992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2708920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Раухвергера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 ЛОШАДКА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2699792" cy="1800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Барашек -свисток,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Левый рог - завиток,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Правый рог - завиток,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груди -цветок.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Владелец\Рабочий стол\дым\Z16058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32656"/>
            <a:ext cx="4320480" cy="253828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161800"/>
            <a:ext cx="334786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«Овечки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лугу стоят овечки, (указательными пальчиками сделать рожки, покачать головой)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Шерсть закручена в колечки (поочерёдно соединять с большим пальцем каждый пальчик обеих рук)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играет для овечек на свирели человечек (имитировать игру на дудочке) 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Владелец\Рабочий стол\гр 4 всякое новая\дымка\IMG_25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299695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Documents and Settings\Владелец\Рабочий стол\дым\глина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6632"/>
            <a:ext cx="3168352" cy="3888432"/>
          </a:xfrm>
          <a:prstGeom prst="rect">
            <a:avLst/>
          </a:prstGeom>
          <a:noFill/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780928"/>
            <a:ext cx="376535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732240" y="260648"/>
            <a:ext cx="187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Курочка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Нюрочка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цыпляток крылышком накрыла, спать уложила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37261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Танец “Курочка и Петушок”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Курочка по дворику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гуляй-погуляй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Курочка по травушке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гуляй-погуляй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водой вас напою.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Цыплята:          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Клю-клю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клю-клю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согнутыми кончиками пальцев стучат по полу в частом темпе.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Курочка по дворику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гуляй-погуляй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Курочка по травушке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гуляй-погуляй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зерном вас накормлю.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Цыплята:          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Клю-клю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клю-клю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0028-028-Utinoe-semejstvo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2080" y="188640"/>
            <a:ext cx="3600400" cy="3436745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Уточка - Марфуточка бережком идет,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Уточек - марфуточек купаться ведет”.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57301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916832"/>
            <a:ext cx="2520280" cy="457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УТОЧКИ 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Степана Соснина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Петра Синявского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– уточки, мы – уточки,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топаем по улочке.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Идем себе вразвалочку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крякаем считалочку.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реки и моря!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водой не испугать.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воде не страшно уточке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капельки, ни чуточки,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Ныряют наши носики,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храбрые матросики.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барышня в прекрасном,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ярком платье расписном,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Краснощёка, круглолица,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Полюбуйся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народ!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Владелец\Рабочий стол\дым\1351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88640"/>
            <a:ext cx="2919426" cy="317445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50100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948264" y="1412776"/>
            <a:ext cx="1835696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Топни, ножка моя, Топни, правенькая, Всё равно ребята любят, Хоть и маленькая!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Петрушка: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Ребята, вам понравились дымковские игрушки? А хотите стать дымковскими мастерами, которые разукрашивают игрушки?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Дети:</a:t>
            </a:r>
            <a:r>
              <a:rPr lang="ru-RU" dirty="0" smtClean="0">
                <a:solidFill>
                  <a:srgbClr val="002060"/>
                </a:solidFill>
              </a:rPr>
              <a:t> Да!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Ведущий: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Тогда мы приглашаем вас и ваших родителей в нашу мастерскую, где вы сможете раскрасить свою дымковскую игрушку.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	Дети и их родители проходят к столикам, где приготовлены эскизы дымковских игрушек. Все вместе раскрашивают игрушки цветными карандашами и восковыми мелками.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2770" name="Picture 2" descr="C:\Documents and Settings\Владелец\Рабочий стол\гр 4 всякое новая\дымка\IMG_2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8864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C:\Documents and Settings\Владелец\Рабочий стол\гр 4 всякое новая\дымка\IMG_25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ладелец\Рабочий стол\карусе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16632"/>
            <a:ext cx="2664296" cy="346358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426151"/>
            <a:ext cx="29523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Петрушка: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мы поиграем вместе с нашими родителями в народную игру "Карусели".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вместе со своими родителями встают вокруг Петрушки с ленточками и играют в игру "Карусели".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Владелец\Рабочий стол\гр 4 всякое новая\дымка\IMG_25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861048"/>
            <a:ext cx="3558547" cy="266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Волшебный сундучок от петрушки с угощением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Владелец\Рабочий стол\гр 4 всякое новая\дымка\IMG_25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42555" y="1982381"/>
            <a:ext cx="3980773" cy="2985580"/>
          </a:xfrm>
          <a:prstGeom prst="rect">
            <a:avLst/>
          </a:prstGeom>
          <a:noFill/>
        </p:spPr>
      </p:pic>
      <p:pic>
        <p:nvPicPr>
          <p:cNvPr id="6" name="Picture 2" descr="C:\Documents and Settings\Владелец\Рабочий стол\гр 4 всякое новая\дымка\IMG_25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2132856"/>
            <a:ext cx="2790229" cy="209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 Барашек -свисток, Левый рог - завиток, Правый рог - завиток, На груди -цветок. </vt:lpstr>
      <vt:lpstr>Слайд 4</vt:lpstr>
      <vt:lpstr>Слайд 5</vt:lpstr>
      <vt:lpstr>Слайд 6</vt:lpstr>
      <vt:lpstr>Слайд 7</vt:lpstr>
      <vt:lpstr>Слайд 8</vt:lpstr>
      <vt:lpstr>Волшебный сундучок от петрушки с угощением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AnGeL</cp:lastModifiedBy>
  <cp:revision>2</cp:revision>
  <dcterms:modified xsi:type="dcterms:W3CDTF">2016-04-03T17:53:05Z</dcterms:modified>
</cp:coreProperties>
</file>