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58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8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41763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«Моя первая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Дымковская игрушка».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1549e_2bf2e79c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27176" y="1484784"/>
            <a:ext cx="7416824" cy="53732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создание обстановки эмоционального благополучия, развитие интереса к познавательным развлечениям, знакомящим с истоками русской культуры.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Учить ребят выразительно рассказывать небольшие стихотворения.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2.Закреплять представление детей о процессе создания дымковских игрушек.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3.Побуждать к активному общению.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4.Воспитывать интерес к народному декоративно-прикладному искусству.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 оформление зала в виде сельской местности: домики, из трубы идет дым, дымковские игрушки, альбомные листы,  восковые карандаши, экран, проектор.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Знакомство с дымковской игрушкой: петушок,  водоноска, барыня, индюк, конь, козёл, баран; рассматривание дымковских игрушек; чтение и заучивание стихотворений о народных умельцах и дымковских игрушках; рисование красками традиционными и нетрадиционными способами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ладелец\Рабочий стол\ды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556792"/>
            <a:ext cx="5688632" cy="344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764704"/>
            <a:ext cx="454265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645024"/>
            <a:ext cx="447064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528" y="1907268"/>
            <a:ext cx="31683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музыку в зал заходят дети и становятся полукругом.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сегодня мы совершим с Вами путешествие в сказочный мир красоты. добра, в мир ярких красок и удивительных творений народных умельцев, познакомим наших гостей с историей Дымковской игрушки.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545435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знаменито Дымково? Игрушкою своей!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нету цвета дымного, что серости серей!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что - то есть от радуги, от капельки росы.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что - то есть от радости, гремящей как басы!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Удивительному чуду мы поклонимся не раз,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 Дымковской игрушке поведём сейчас рассказ.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2674640" cy="43204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Ведущий: тише, тише,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звенит? Может в гости кто спешит!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 музыку вбегает Петрушка с колокольчиками) 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Петрушка: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 детишки, девчонки и мальчишки!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я, Петрушка - весёлая игрушка!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тут  плясать и петь,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Стоит вам лишь захотеть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3" name="Picture 1" descr="C:\Documents and Settings\Владелец\Рабочий стол\гр 4 всякое новая\дымка\IMG_25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1412776"/>
            <a:ext cx="5223569" cy="3917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Екатерина Железнова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«Бубен»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dirty="0" smtClean="0"/>
              <a:t>Ведущий:</a:t>
            </a:r>
            <a:endParaRPr lang="ru-RU" sz="1900" dirty="0" smtClean="0"/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Здравствуй, Петрушка! Мы очень рады видеть тебя на нашем празднике.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Петрушка, какие красивые у тебя колокольчики. Поиграй с нашими ребятами на музыкальных инструментах.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Петрушка: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каких таких?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Дети : на бубнах</a:t>
            </a:r>
            <a:r>
              <a:rPr lang="ru-RU" sz="1900" dirty="0" smtClean="0"/>
              <a:t>!</a:t>
            </a:r>
          </a:p>
          <a:p>
            <a:endParaRPr lang="ru-RU" dirty="0"/>
          </a:p>
        </p:txBody>
      </p:sp>
      <p:pic>
        <p:nvPicPr>
          <p:cNvPr id="27650" name="Picture 2" descr="C:\Documents and Settings\Владелец\Рабочий стол\гр 4 всякое новая\дымка\IMG_2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048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277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«Моя первая     Дымковская игрушка». </vt:lpstr>
      <vt:lpstr>Слайд 2</vt:lpstr>
      <vt:lpstr>Слайд 3</vt:lpstr>
      <vt:lpstr>Слайд 4</vt:lpstr>
      <vt:lpstr>Слайд 5</vt:lpstr>
      <vt:lpstr>Ведущий: тише, тише, что это звенит? Может в гости кто спешит! (Под музыку вбегает Петрушка с колокольчиками) . Петрушка: Здравствуйте детишки, девчонки и мальчишки! Это я, Петрушка - весёлая игрушка!  Будем тут  плясать и петь, Стоит вам лишь захотеть! </vt:lpstr>
      <vt:lpstr>Екатерина Железнова  «Бубен»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«Наша первая     Дымковская игрушка». </dc:title>
  <cp:lastModifiedBy>AnGeL</cp:lastModifiedBy>
  <cp:revision>41</cp:revision>
  <dcterms:modified xsi:type="dcterms:W3CDTF">2016-04-03T17:53:15Z</dcterms:modified>
</cp:coreProperties>
</file>