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7117180" cy="1470025"/>
          </a:xfrm>
        </p:spPr>
        <p:txBody>
          <a:bodyPr/>
          <a:lstStyle/>
          <a:p>
            <a:r>
              <a:rPr lang="ru-RU" dirty="0" smtClean="0"/>
              <a:t>Выставка детских работ</a:t>
            </a:r>
            <a:br>
              <a:rPr lang="ru-RU" dirty="0" smtClean="0"/>
            </a:br>
            <a:r>
              <a:rPr lang="ru-RU" dirty="0" smtClean="0"/>
              <a:t>   Открытка для мамы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5805264"/>
            <a:ext cx="3300756" cy="8614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Воспитатель МБДОУ №6 г Конаково.</a:t>
            </a:r>
          </a:p>
          <a:p>
            <a:r>
              <a:rPr lang="ru-RU" dirty="0" smtClean="0"/>
              <a:t>Гринева Наталья Александровна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71" y="2204864"/>
            <a:ext cx="4688493" cy="2898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48478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(наклеивание готовых форм)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38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3883" y="2945149"/>
            <a:ext cx="4194089" cy="31455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9288" y="29181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А. </a:t>
            </a:r>
            <a:r>
              <a:rPr lang="ru-RU" dirty="0" err="1"/>
              <a:t>Мохорев</a:t>
            </a:r>
            <a:endParaRPr lang="ru-RU" dirty="0"/>
          </a:p>
          <a:p>
            <a:endParaRPr lang="ru-RU" dirty="0"/>
          </a:p>
          <a:p>
            <a:r>
              <a:rPr lang="ru-RU" dirty="0"/>
              <a:t>На руках несу я мишку,</a:t>
            </a:r>
          </a:p>
          <a:p>
            <a:r>
              <a:rPr lang="ru-RU" dirty="0"/>
              <a:t>Положу его в кровать.</a:t>
            </a:r>
          </a:p>
          <a:p>
            <a:r>
              <a:rPr lang="ru-RU" dirty="0"/>
              <a:t>Почитаю мишке книжку,</a:t>
            </a:r>
          </a:p>
          <a:p>
            <a:r>
              <a:rPr lang="ru-RU" dirty="0"/>
              <a:t>Рядом с мишкой лягу спать.</a:t>
            </a:r>
          </a:p>
          <a:p>
            <a:r>
              <a:rPr lang="ru-RU" dirty="0"/>
              <a:t>Вместе с мамой на трамвае</a:t>
            </a:r>
          </a:p>
          <a:p>
            <a:r>
              <a:rPr lang="ru-RU" dirty="0"/>
              <a:t>Завтра мишку покатаю.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9903" y="565452"/>
            <a:ext cx="4290161" cy="321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0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9222" y="539380"/>
            <a:ext cx="3381995" cy="2536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5314" y="3935784"/>
            <a:ext cx="3239344" cy="24295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87824" y="3326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Я зайчик, я хороший,</a:t>
            </a:r>
          </a:p>
          <a:p>
            <a:r>
              <a:rPr lang="ru-RU" dirty="0"/>
              <a:t>Я добрый и смешной.</a:t>
            </a:r>
          </a:p>
          <a:p>
            <a:r>
              <a:rPr lang="ru-RU" dirty="0" err="1"/>
              <a:t>Капустка</a:t>
            </a:r>
            <a:r>
              <a:rPr lang="ru-RU" dirty="0"/>
              <a:t> и горошек</a:t>
            </a:r>
          </a:p>
          <a:p>
            <a:r>
              <a:rPr lang="ru-RU" dirty="0"/>
              <a:t>Любимый завтрак мой.</a:t>
            </a:r>
          </a:p>
          <a:p>
            <a:r>
              <a:rPr lang="ru-RU" dirty="0"/>
              <a:t>Со мной легко поладить,</a:t>
            </a:r>
          </a:p>
          <a:p>
            <a:r>
              <a:rPr lang="ru-RU" dirty="0"/>
              <a:t>Достаточно погладить!</a:t>
            </a:r>
          </a:p>
          <a:p>
            <a:endParaRPr lang="ru-RU" dirty="0"/>
          </a:p>
          <a:p>
            <a:r>
              <a:rPr lang="ru-RU" dirty="0"/>
              <a:t>Лебедева 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4005064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Котик</a:t>
            </a:r>
          </a:p>
          <a:p>
            <a:endParaRPr lang="ru-RU" dirty="0"/>
          </a:p>
          <a:p>
            <a:r>
              <a:rPr lang="ru-RU" dirty="0"/>
              <a:t>Котик </a:t>
            </a:r>
            <a:r>
              <a:rPr lang="ru-RU" dirty="0" err="1"/>
              <a:t>мягенький</a:t>
            </a:r>
            <a:r>
              <a:rPr lang="ru-RU" dirty="0"/>
              <a:t>, котик ласковый,</a:t>
            </a:r>
          </a:p>
          <a:p>
            <a:r>
              <a:rPr lang="ru-RU" dirty="0"/>
              <a:t>Коготки из лап не вытаскивай.</a:t>
            </a:r>
          </a:p>
          <a:p>
            <a:r>
              <a:rPr lang="ru-RU" dirty="0"/>
              <a:t>Ты </a:t>
            </a:r>
            <a:r>
              <a:rPr lang="ru-RU" dirty="0" err="1"/>
              <a:t>мypлыкалка</a:t>
            </a:r>
            <a:r>
              <a:rPr lang="ru-RU" dirty="0"/>
              <a:t>, ты </a:t>
            </a:r>
            <a:r>
              <a:rPr lang="ru-RU" dirty="0" err="1"/>
              <a:t>мяyкалка</a:t>
            </a:r>
            <a:r>
              <a:rPr lang="ru-RU" dirty="0"/>
              <a:t>,</a:t>
            </a:r>
          </a:p>
          <a:p>
            <a:r>
              <a:rPr lang="ru-RU" dirty="0"/>
              <a:t>Ты </a:t>
            </a:r>
            <a:r>
              <a:rPr lang="ru-RU" dirty="0" err="1"/>
              <a:t>пyшистая</a:t>
            </a:r>
            <a:r>
              <a:rPr lang="ru-RU" dirty="0"/>
              <a:t> моя </a:t>
            </a:r>
            <a:r>
              <a:rPr lang="ru-RU" dirty="0" err="1"/>
              <a:t>кyколка</a:t>
            </a:r>
            <a:r>
              <a:rPr lang="ru-RU" dirty="0" smtClean="0"/>
              <a:t>!</a:t>
            </a:r>
          </a:p>
          <a:p>
            <a:endParaRPr lang="ru-RU" dirty="0" smtClean="0"/>
          </a:p>
          <a:p>
            <a:r>
              <a:rPr lang="ru-RU" dirty="0" err="1"/>
              <a:t>Ю.Мориц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40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5035" y="3251586"/>
            <a:ext cx="3575960" cy="2681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8452" y="1490700"/>
            <a:ext cx="3503712" cy="26277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15816" y="103824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Я сегодня не ребенок -</a:t>
            </a:r>
          </a:p>
          <a:p>
            <a:r>
              <a:rPr lang="ru-RU" dirty="0"/>
              <a:t>Желтый, маленький цыпленок.</a:t>
            </a:r>
          </a:p>
          <a:p>
            <a:r>
              <a:rPr lang="ru-RU" dirty="0"/>
              <a:t>Одеяло – скорлупа,</a:t>
            </a:r>
          </a:p>
          <a:p>
            <a:r>
              <a:rPr lang="ru-RU" dirty="0"/>
              <a:t>В ней сижу как мышка я.</a:t>
            </a:r>
          </a:p>
          <a:p>
            <a:endParaRPr lang="ru-RU" dirty="0"/>
          </a:p>
          <a:p>
            <a:r>
              <a:rPr lang="ru-RU" dirty="0"/>
              <a:t>Жарковато, но терплю.</a:t>
            </a:r>
          </a:p>
          <a:p>
            <a:r>
              <a:rPr lang="ru-RU" dirty="0"/>
              <a:t>Подрасти еще хочу.</a:t>
            </a:r>
          </a:p>
          <a:p>
            <a:r>
              <a:rPr lang="ru-RU" dirty="0"/>
              <a:t>Мама весело смеется,</a:t>
            </a:r>
          </a:p>
          <a:p>
            <a:r>
              <a:rPr lang="ru-RU" dirty="0"/>
              <a:t>На обед не дозовется</a:t>
            </a:r>
          </a:p>
        </p:txBody>
      </p:sp>
    </p:spTree>
    <p:extLst>
      <p:ext uri="{BB962C8B-B14F-4D97-AF65-F5344CB8AC3E}">
        <p14:creationId xmlns:p14="http://schemas.microsoft.com/office/powerpoint/2010/main" val="4138506590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112</TotalTime>
  <Words>143</Words>
  <Application>Microsoft Office PowerPoint</Application>
  <PresentationFormat>Экран (4:3)</PresentationFormat>
  <Paragraphs>37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Spring</vt:lpstr>
      <vt:lpstr>Выставка детских работ    Открытка для мамы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детских работ    Открытка для мамы</dc:title>
  <dc:creator>Admin</dc:creator>
  <cp:lastModifiedBy>Admin</cp:lastModifiedBy>
  <cp:revision>3</cp:revision>
  <dcterms:created xsi:type="dcterms:W3CDTF">2016-04-03T16:16:49Z</dcterms:created>
  <dcterms:modified xsi:type="dcterms:W3CDTF">2016-04-03T18:09:56Z</dcterms:modified>
</cp:coreProperties>
</file>