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8" r:id="rId4"/>
    <p:sldId id="269" r:id="rId5"/>
    <p:sldId id="270" r:id="rId6"/>
    <p:sldId id="271" r:id="rId7"/>
    <p:sldId id="273" r:id="rId8"/>
    <p:sldId id="274" r:id="rId9"/>
    <p:sldId id="266" r:id="rId10"/>
    <p:sldId id="275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A090F-FB9F-42DD-8AFE-EDA1BBCF2D7F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6EB51-F1CF-4068-8535-324C5166F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08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6095-E4EB-4478-90F0-E15AA278F877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0A66-E463-4576-BA75-6D54780A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72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6095-E4EB-4478-90F0-E15AA278F877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0A66-E463-4576-BA75-6D54780A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47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6095-E4EB-4478-90F0-E15AA278F877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0A66-E463-4576-BA75-6D54780A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33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6095-E4EB-4478-90F0-E15AA278F877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0A66-E463-4576-BA75-6D54780A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36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6095-E4EB-4478-90F0-E15AA278F877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0A66-E463-4576-BA75-6D54780A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08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6095-E4EB-4478-90F0-E15AA278F877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0A66-E463-4576-BA75-6D54780A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19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6095-E4EB-4478-90F0-E15AA278F877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0A66-E463-4576-BA75-6D54780A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47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6095-E4EB-4478-90F0-E15AA278F877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0A66-E463-4576-BA75-6D54780A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36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6095-E4EB-4478-90F0-E15AA278F877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0A66-E463-4576-BA75-6D54780A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94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6095-E4EB-4478-90F0-E15AA278F877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0A66-E463-4576-BA75-6D54780A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81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6095-E4EB-4478-90F0-E15AA278F877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0A66-E463-4576-BA75-6D54780A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31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16095-E4EB-4478-90F0-E15AA278F877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F0A66-E463-4576-BA75-6D54780A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0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264692534_slgg_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07"/>
            <a:ext cx="9127367" cy="684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0345" y="2380141"/>
            <a:ext cx="89845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«Чудесные поделки </a:t>
            </a:r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из </a:t>
            </a:r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бумаги</a:t>
            </a:r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»</a:t>
            </a:r>
          </a:p>
          <a:p>
            <a:pPr algn="ctr"/>
            <a:r>
              <a:rPr lang="ru-RU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ля детей среднего возраста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3717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5013176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Воспитатель: Яшина С.С.</a:t>
            </a:r>
          </a:p>
        </p:txBody>
      </p:sp>
    </p:spTree>
    <p:extLst>
      <p:ext uri="{BB962C8B-B14F-4D97-AF65-F5344CB8AC3E}">
        <p14:creationId xmlns:p14="http://schemas.microsoft.com/office/powerpoint/2010/main" val="113606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1264692534_slgg_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0" y="1419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75090171_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058" y="2276872"/>
            <a:ext cx="1656184" cy="194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59832" y="1456226"/>
            <a:ext cx="2418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u="sng" dirty="0" smtClean="0"/>
              <a:t>Жираф</a:t>
            </a:r>
            <a:endParaRPr lang="ru-RU" sz="36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124535"/>
            <a:ext cx="1399805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 smtClean="0"/>
              <a:t>Туловище, </a:t>
            </a:r>
          </a:p>
          <a:p>
            <a:r>
              <a:rPr lang="en-US" u="sng" dirty="0" smtClean="0"/>
              <a:t>(</a:t>
            </a:r>
            <a:r>
              <a:rPr lang="ru-RU" u="sng" dirty="0" smtClean="0"/>
              <a:t>конус)</a:t>
            </a:r>
          </a:p>
          <a:p>
            <a:r>
              <a:rPr lang="ru-RU" dirty="0" smtClean="0"/>
              <a:t>-бумага</a:t>
            </a:r>
          </a:p>
          <a:p>
            <a:r>
              <a:rPr lang="ru-RU" dirty="0" smtClean="0"/>
              <a:t>-клей</a:t>
            </a:r>
          </a:p>
          <a:p>
            <a:r>
              <a:rPr lang="ru-RU" dirty="0" smtClean="0"/>
              <a:t>-ножницы</a:t>
            </a:r>
          </a:p>
          <a:p>
            <a:r>
              <a:rPr lang="ru-RU" dirty="0" smtClean="0"/>
              <a:t>-карандаш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39357" y="4224038"/>
            <a:ext cx="1232838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 smtClean="0"/>
              <a:t>Голова</a:t>
            </a:r>
          </a:p>
          <a:p>
            <a:r>
              <a:rPr lang="ru-RU" u="sng" dirty="0" smtClean="0"/>
              <a:t>(цилиндр)</a:t>
            </a:r>
          </a:p>
          <a:p>
            <a:r>
              <a:rPr lang="ru-RU" dirty="0"/>
              <a:t>-бумага</a:t>
            </a:r>
          </a:p>
          <a:p>
            <a:r>
              <a:rPr lang="ru-RU" dirty="0"/>
              <a:t>-клей</a:t>
            </a:r>
          </a:p>
          <a:p>
            <a:r>
              <a:rPr lang="ru-RU" dirty="0"/>
              <a:t>-ножницы</a:t>
            </a:r>
          </a:p>
          <a:p>
            <a:r>
              <a:rPr lang="ru-RU" dirty="0"/>
              <a:t>-</a:t>
            </a:r>
            <a:r>
              <a:rPr lang="ru-RU" dirty="0" smtClean="0"/>
              <a:t>карандаш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3431" y="4725144"/>
            <a:ext cx="1232838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 smtClean="0"/>
              <a:t>Лапы </a:t>
            </a:r>
          </a:p>
          <a:p>
            <a:r>
              <a:rPr lang="ru-RU" u="sng" dirty="0" smtClean="0"/>
              <a:t>(конус)</a:t>
            </a:r>
            <a:endParaRPr lang="ru-RU" u="sng" dirty="0"/>
          </a:p>
          <a:p>
            <a:r>
              <a:rPr lang="ru-RU" dirty="0" smtClean="0"/>
              <a:t>-картон</a:t>
            </a:r>
          </a:p>
          <a:p>
            <a:r>
              <a:rPr lang="ru-RU" dirty="0" smtClean="0"/>
              <a:t>-клей</a:t>
            </a:r>
          </a:p>
          <a:p>
            <a:r>
              <a:rPr lang="ru-RU" dirty="0" smtClean="0"/>
              <a:t>-ножницы</a:t>
            </a:r>
          </a:p>
          <a:p>
            <a:r>
              <a:rPr lang="ru-RU" dirty="0" smtClean="0"/>
              <a:t>-карандаш</a:t>
            </a:r>
            <a:endParaRPr lang="ru-RU" dirty="0"/>
          </a:p>
        </p:txBody>
      </p:sp>
      <p:sp>
        <p:nvSpPr>
          <p:cNvPr id="8" name="TextBox 6"/>
          <p:cNvSpPr txBox="1"/>
          <p:nvPr/>
        </p:nvSpPr>
        <p:spPr>
          <a:xfrm>
            <a:off x="5982525" y="4127373"/>
            <a:ext cx="1325779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 smtClean="0"/>
              <a:t>Хвост, грива</a:t>
            </a:r>
          </a:p>
          <a:p>
            <a:r>
              <a:rPr lang="ru-RU" dirty="0" smtClean="0"/>
              <a:t>-бумага</a:t>
            </a:r>
          </a:p>
          <a:p>
            <a:r>
              <a:rPr lang="ru-RU" dirty="0" smtClean="0"/>
              <a:t>-клей</a:t>
            </a:r>
          </a:p>
          <a:p>
            <a:r>
              <a:rPr lang="ru-RU" dirty="0" smtClean="0"/>
              <a:t>-ножницы</a:t>
            </a:r>
          </a:p>
          <a:p>
            <a:r>
              <a:rPr lang="ru-RU" dirty="0" smtClean="0"/>
              <a:t>-карандаш</a:t>
            </a:r>
            <a:endParaRPr lang="ru-RU" dirty="0"/>
          </a:p>
        </p:txBody>
      </p:sp>
      <p:sp>
        <p:nvSpPr>
          <p:cNvPr id="10" name="TextBox 6"/>
          <p:cNvSpPr txBox="1"/>
          <p:nvPr/>
        </p:nvSpPr>
        <p:spPr>
          <a:xfrm>
            <a:off x="7164288" y="2263034"/>
            <a:ext cx="1232838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u="sng" dirty="0" smtClean="0"/>
              <a:t>Уши</a:t>
            </a:r>
          </a:p>
          <a:p>
            <a:r>
              <a:rPr lang="ru-RU" dirty="0" smtClean="0"/>
              <a:t>-картон</a:t>
            </a:r>
          </a:p>
          <a:p>
            <a:r>
              <a:rPr lang="ru-RU" dirty="0" smtClean="0"/>
              <a:t>-клей</a:t>
            </a:r>
          </a:p>
          <a:p>
            <a:r>
              <a:rPr lang="ru-RU" dirty="0" smtClean="0"/>
              <a:t>-ножницы</a:t>
            </a:r>
          </a:p>
          <a:p>
            <a:r>
              <a:rPr lang="ru-RU" dirty="0" smtClean="0"/>
              <a:t>-карандаш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267744" y="2102557"/>
            <a:ext cx="904451" cy="246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719969" y="2225718"/>
            <a:ext cx="721089" cy="1653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569850" y="4224038"/>
            <a:ext cx="0" cy="357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186269" y="2225718"/>
            <a:ext cx="1257939" cy="1653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478469" y="2102557"/>
            <a:ext cx="1325779" cy="246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5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1264692534_slgg_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93440" y="2072197"/>
            <a:ext cx="2357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Вывод: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3330379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400" dirty="0" smtClean="0"/>
              <a:t>В результате данной работы дети получили массу положительных эмоций.</a:t>
            </a:r>
          </a:p>
          <a:p>
            <a:pPr algn="ctr"/>
            <a:r>
              <a:rPr lang="ru-RU" sz="2400" dirty="0" smtClean="0"/>
              <a:t> У детей появилось желание конструировать из бумаги, чтобы украсить группу и порадовать родителей. Несомненно в процессе работы у детей развивались такие качества как самостоятельность, активность; а также развивалось воображение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27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264692534_slgg_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 rot="10800000" flipV="1">
            <a:off x="719571" y="2767861"/>
            <a:ext cx="770485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Актуальность темы: </a:t>
            </a:r>
          </a:p>
          <a:p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4005064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ru-RU" sz="3200" dirty="0" smtClean="0"/>
              <a:t>желание делать из обычной бумаги необычные вещи; включение ребенка в разные виды продуктивной деятельности.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65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264692534_slgg_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2" y="0"/>
            <a:ext cx="9127367" cy="684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47864" y="2420888"/>
            <a:ext cx="18698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Цель: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7136" y="3789039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обеспечить развитие творческого потенциала детей через участие в проектной деятельности по использованию цветной бумаги.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65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264692534_slgg_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3" y="12473"/>
            <a:ext cx="9127367" cy="684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87824" y="2348963"/>
            <a:ext cx="2517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Задачи: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645024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461849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Формировать представления о видах бумаги;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Развивать у детей творческие способности;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Обогащение предметно – развивающей среды группы;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Развивать у детей воображение;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Вызывать желание заниматься конструированием из бумаги;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Воспитывать терпение, трудолюбие, аккуратность.</a:t>
            </a:r>
          </a:p>
        </p:txBody>
      </p:sp>
    </p:spTree>
    <p:extLst>
      <p:ext uri="{BB962C8B-B14F-4D97-AF65-F5344CB8AC3E}">
        <p14:creationId xmlns:p14="http://schemas.microsoft.com/office/powerpoint/2010/main" val="3965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264692534_slgg_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2" y="0"/>
            <a:ext cx="9127367" cy="684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71800" y="2204864"/>
            <a:ext cx="2860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Ресурсы: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3645024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dirty="0" smtClean="0"/>
              <a:t>подбор материала, литературы, интернет сайты, презентация.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65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264692534_slgg_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8" y="12473"/>
            <a:ext cx="9127367" cy="684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1134" y="2132856"/>
            <a:ext cx="71064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Паспорт проекта: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455" y="3140968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u="sng" dirty="0" smtClean="0"/>
              <a:t>Тип проекта</a:t>
            </a:r>
            <a:r>
              <a:rPr lang="ru-RU" sz="2400" dirty="0" smtClean="0"/>
              <a:t>: творческий.</a:t>
            </a:r>
          </a:p>
          <a:p>
            <a:pPr>
              <a:lnSpc>
                <a:spcPct val="150000"/>
              </a:lnSpc>
            </a:pPr>
            <a:r>
              <a:rPr lang="ru-RU" sz="2400" u="sng" dirty="0" smtClean="0"/>
              <a:t>Количество участников</a:t>
            </a:r>
            <a:r>
              <a:rPr lang="ru-RU" sz="2400" dirty="0" smtClean="0"/>
              <a:t>: 8-10 детей, воспитатели, родители.</a:t>
            </a:r>
          </a:p>
          <a:p>
            <a:pPr>
              <a:lnSpc>
                <a:spcPct val="150000"/>
              </a:lnSpc>
            </a:pPr>
            <a:r>
              <a:rPr lang="ru-RU" sz="2400" u="sng" dirty="0" smtClean="0"/>
              <a:t>Продолжительность</a:t>
            </a:r>
            <a:r>
              <a:rPr lang="ru-RU" sz="2400" dirty="0" smtClean="0"/>
              <a:t>: 1-2 недели.</a:t>
            </a:r>
          </a:p>
          <a:p>
            <a:pPr>
              <a:lnSpc>
                <a:spcPct val="150000"/>
              </a:lnSpc>
            </a:pPr>
            <a:r>
              <a:rPr lang="ru-RU" sz="2400" u="sng" dirty="0" smtClean="0"/>
              <a:t>Продукт проекта</a:t>
            </a:r>
            <a:r>
              <a:rPr lang="ru-RU" sz="2400" dirty="0" smtClean="0"/>
              <a:t>: презентация,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выставка творческих работ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детей.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65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264692534_slgg_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2" y="0"/>
            <a:ext cx="9127367" cy="684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2955" y="1844824"/>
            <a:ext cx="45947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Этапы работы: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248" y="3010793"/>
            <a:ext cx="907300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u="sng" dirty="0" smtClean="0"/>
              <a:t>Подготовительный:</a:t>
            </a:r>
          </a:p>
          <a:p>
            <a:r>
              <a:rPr lang="ru-RU" sz="2000" dirty="0" smtClean="0"/>
              <a:t>-подбор литературы;</a:t>
            </a:r>
          </a:p>
          <a:p>
            <a:r>
              <a:rPr lang="ru-RU" sz="2000" dirty="0" smtClean="0"/>
              <a:t>-подготовка материалов.</a:t>
            </a:r>
          </a:p>
          <a:p>
            <a:r>
              <a:rPr lang="ru-RU" sz="2000" dirty="0" smtClean="0"/>
              <a:t>2. </a:t>
            </a:r>
            <a:r>
              <a:rPr lang="ru-RU" sz="2000" u="sng" dirty="0" smtClean="0"/>
              <a:t>Организационный:</a:t>
            </a:r>
          </a:p>
          <a:p>
            <a:r>
              <a:rPr lang="ru-RU" sz="2000" dirty="0" smtClean="0"/>
              <a:t>-продумать, где и как </a:t>
            </a:r>
          </a:p>
          <a:p>
            <a:r>
              <a:rPr lang="ru-RU" sz="2000" dirty="0" smtClean="0"/>
              <a:t>использовать информацию;</a:t>
            </a:r>
          </a:p>
          <a:p>
            <a:r>
              <a:rPr lang="ru-RU" sz="2000" dirty="0" smtClean="0"/>
              <a:t>-определить время и место </a:t>
            </a:r>
          </a:p>
          <a:p>
            <a:r>
              <a:rPr lang="ru-RU" sz="2000" dirty="0" smtClean="0"/>
              <a:t>проведения проекта.</a:t>
            </a:r>
          </a:p>
          <a:p>
            <a:r>
              <a:rPr lang="ru-RU" sz="2000" dirty="0" smtClean="0"/>
              <a:t>3. </a:t>
            </a:r>
            <a:r>
              <a:rPr lang="ru-RU" sz="2000" u="sng" dirty="0" smtClean="0"/>
              <a:t>Практический:</a:t>
            </a:r>
          </a:p>
          <a:p>
            <a:r>
              <a:rPr lang="ru-RU" sz="2000" dirty="0" smtClean="0"/>
              <a:t>-составить морфологическую таблицу конструирования игрушек для детей;</a:t>
            </a:r>
          </a:p>
          <a:p>
            <a:r>
              <a:rPr lang="ru-RU" sz="2000" dirty="0" smtClean="0"/>
              <a:t>-изготовление игрушек.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65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264692534_slgg_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72" y="0"/>
            <a:ext cx="9149071" cy="6861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75856" y="147532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u="sng" dirty="0" smtClean="0"/>
              <a:t>Зайчик</a:t>
            </a:r>
            <a:endParaRPr lang="ru-RU" sz="4000" u="sng" dirty="0"/>
          </a:p>
        </p:txBody>
      </p:sp>
      <p:pic>
        <p:nvPicPr>
          <p:cNvPr id="2051" name="Picture 3" descr="C:\Users\User\Desktop\75090168_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350" y="2280605"/>
            <a:ext cx="1664649" cy="177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4"/>
          <p:cNvSpPr txBox="1"/>
          <p:nvPr/>
        </p:nvSpPr>
        <p:spPr>
          <a:xfrm>
            <a:off x="571600" y="2852936"/>
            <a:ext cx="1232838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 smtClean="0"/>
              <a:t>Туловище</a:t>
            </a:r>
          </a:p>
          <a:p>
            <a:r>
              <a:rPr lang="en-US" u="sng" dirty="0" smtClean="0"/>
              <a:t>(</a:t>
            </a:r>
            <a:r>
              <a:rPr lang="ru-RU" u="sng" dirty="0" smtClean="0"/>
              <a:t>конус)</a:t>
            </a:r>
          </a:p>
          <a:p>
            <a:r>
              <a:rPr lang="ru-RU" dirty="0" smtClean="0"/>
              <a:t>-бумага</a:t>
            </a:r>
          </a:p>
          <a:p>
            <a:r>
              <a:rPr lang="ru-RU" dirty="0" smtClean="0"/>
              <a:t>-клей</a:t>
            </a:r>
          </a:p>
          <a:p>
            <a:r>
              <a:rPr lang="ru-RU" dirty="0" smtClean="0"/>
              <a:t>-ножницы</a:t>
            </a:r>
          </a:p>
          <a:p>
            <a:r>
              <a:rPr lang="ru-RU" dirty="0" smtClean="0"/>
              <a:t>-карандаш</a:t>
            </a:r>
            <a:endParaRPr lang="ru-RU" dirty="0"/>
          </a:p>
        </p:txBody>
      </p:sp>
      <p:sp>
        <p:nvSpPr>
          <p:cNvPr id="13" name="TextBox 5"/>
          <p:cNvSpPr txBox="1"/>
          <p:nvPr/>
        </p:nvSpPr>
        <p:spPr>
          <a:xfrm>
            <a:off x="2339752" y="4077072"/>
            <a:ext cx="1232838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 smtClean="0"/>
              <a:t>Голова</a:t>
            </a:r>
          </a:p>
          <a:p>
            <a:r>
              <a:rPr lang="ru-RU" u="sng" dirty="0" smtClean="0"/>
              <a:t>(конус)</a:t>
            </a:r>
          </a:p>
          <a:p>
            <a:r>
              <a:rPr lang="ru-RU" dirty="0"/>
              <a:t>-бумага</a:t>
            </a:r>
          </a:p>
          <a:p>
            <a:r>
              <a:rPr lang="ru-RU" dirty="0"/>
              <a:t>-клей</a:t>
            </a:r>
          </a:p>
          <a:p>
            <a:r>
              <a:rPr lang="ru-RU" dirty="0"/>
              <a:t>-ножницы</a:t>
            </a:r>
          </a:p>
          <a:p>
            <a:r>
              <a:rPr lang="ru-RU" dirty="0"/>
              <a:t>-</a:t>
            </a:r>
            <a:r>
              <a:rPr lang="ru-RU" dirty="0" smtClean="0"/>
              <a:t>карандаш</a:t>
            </a:r>
            <a:endParaRPr lang="ru-RU" dirty="0"/>
          </a:p>
        </p:txBody>
      </p:sp>
      <p:sp>
        <p:nvSpPr>
          <p:cNvPr id="14" name="TextBox 6"/>
          <p:cNvSpPr txBox="1"/>
          <p:nvPr/>
        </p:nvSpPr>
        <p:spPr>
          <a:xfrm>
            <a:off x="3970216" y="4783997"/>
            <a:ext cx="1232838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 smtClean="0"/>
              <a:t>Лапы, уши</a:t>
            </a:r>
          </a:p>
          <a:p>
            <a:r>
              <a:rPr lang="ru-RU" dirty="0" smtClean="0"/>
              <a:t>-картон</a:t>
            </a:r>
          </a:p>
          <a:p>
            <a:r>
              <a:rPr lang="ru-RU" dirty="0" smtClean="0"/>
              <a:t>-клей</a:t>
            </a:r>
          </a:p>
          <a:p>
            <a:r>
              <a:rPr lang="ru-RU" dirty="0" smtClean="0"/>
              <a:t>-ножницы</a:t>
            </a:r>
          </a:p>
          <a:p>
            <a:r>
              <a:rPr lang="ru-RU" dirty="0" smtClean="0"/>
              <a:t>-карандаш</a:t>
            </a:r>
            <a:endParaRPr lang="ru-RU" dirty="0"/>
          </a:p>
        </p:txBody>
      </p:sp>
      <p:sp>
        <p:nvSpPr>
          <p:cNvPr id="15" name="TextBox 8"/>
          <p:cNvSpPr txBox="1"/>
          <p:nvPr/>
        </p:nvSpPr>
        <p:spPr>
          <a:xfrm>
            <a:off x="5652120" y="3918235"/>
            <a:ext cx="155636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 smtClean="0"/>
              <a:t>Глаза, нос</a:t>
            </a:r>
          </a:p>
          <a:p>
            <a:r>
              <a:rPr lang="ru-RU" dirty="0" smtClean="0"/>
              <a:t>-бумага</a:t>
            </a:r>
          </a:p>
          <a:p>
            <a:r>
              <a:rPr lang="ru-RU" dirty="0" smtClean="0"/>
              <a:t>-клей </a:t>
            </a:r>
          </a:p>
          <a:p>
            <a:r>
              <a:rPr lang="ru-RU" dirty="0"/>
              <a:t>-</a:t>
            </a:r>
            <a:r>
              <a:rPr lang="ru-RU" dirty="0" smtClean="0"/>
              <a:t>фломастеры</a:t>
            </a:r>
            <a:endParaRPr lang="ru-RU" dirty="0"/>
          </a:p>
        </p:txBody>
      </p:sp>
      <p:sp>
        <p:nvSpPr>
          <p:cNvPr id="16" name="TextBox 17"/>
          <p:cNvSpPr txBox="1"/>
          <p:nvPr/>
        </p:nvSpPr>
        <p:spPr>
          <a:xfrm>
            <a:off x="7208485" y="2564195"/>
            <a:ext cx="120802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 smtClean="0"/>
              <a:t>Усы, челка</a:t>
            </a:r>
          </a:p>
          <a:p>
            <a:r>
              <a:rPr lang="ru-RU" dirty="0" smtClean="0"/>
              <a:t>-бумага</a:t>
            </a:r>
          </a:p>
          <a:p>
            <a:r>
              <a:rPr lang="ru-RU" dirty="0" smtClean="0"/>
              <a:t>-клей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195736" y="2129262"/>
            <a:ext cx="1080120" cy="579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956171" y="2280605"/>
            <a:ext cx="616419" cy="1449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86635" y="4077072"/>
            <a:ext cx="0" cy="530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267999" y="2280605"/>
            <a:ext cx="960185" cy="1364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508104" y="2129262"/>
            <a:ext cx="1512168" cy="579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264692534_slgg_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7367" cy="684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11760" y="1404065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u="sng" dirty="0" err="1" smtClean="0"/>
              <a:t>Мухоморик</a:t>
            </a:r>
            <a:endParaRPr lang="ru-RU" sz="3200" u="sng" dirty="0"/>
          </a:p>
        </p:txBody>
      </p:sp>
      <p:pic>
        <p:nvPicPr>
          <p:cNvPr id="3074" name="Picture 2" descr="C:\Users\User\Desktop\75090175_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231" y="2141568"/>
            <a:ext cx="1318657" cy="1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2435957"/>
            <a:ext cx="1399805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 smtClean="0"/>
              <a:t>Туловище, голова</a:t>
            </a:r>
          </a:p>
          <a:p>
            <a:r>
              <a:rPr lang="en-US" u="sng" dirty="0" smtClean="0"/>
              <a:t>(</a:t>
            </a:r>
            <a:r>
              <a:rPr lang="ru-RU" u="sng" dirty="0" smtClean="0"/>
              <a:t>цилиндр)</a:t>
            </a:r>
          </a:p>
          <a:p>
            <a:r>
              <a:rPr lang="ru-RU" dirty="0" smtClean="0"/>
              <a:t>-бумага</a:t>
            </a:r>
          </a:p>
          <a:p>
            <a:r>
              <a:rPr lang="ru-RU" dirty="0" smtClean="0"/>
              <a:t>-клей</a:t>
            </a:r>
          </a:p>
          <a:p>
            <a:r>
              <a:rPr lang="ru-RU" dirty="0" smtClean="0"/>
              <a:t>-ножницы</a:t>
            </a:r>
          </a:p>
          <a:p>
            <a:r>
              <a:rPr lang="ru-RU" dirty="0" smtClean="0"/>
              <a:t>-карандаш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341" y="4056035"/>
            <a:ext cx="1232838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 smtClean="0"/>
              <a:t>Шляпа</a:t>
            </a:r>
          </a:p>
          <a:p>
            <a:r>
              <a:rPr lang="ru-RU" u="sng" dirty="0" smtClean="0"/>
              <a:t>(конус)</a:t>
            </a:r>
          </a:p>
          <a:p>
            <a:r>
              <a:rPr lang="ru-RU" dirty="0"/>
              <a:t>-бумага</a:t>
            </a:r>
          </a:p>
          <a:p>
            <a:r>
              <a:rPr lang="ru-RU" dirty="0"/>
              <a:t>-клей</a:t>
            </a:r>
          </a:p>
          <a:p>
            <a:r>
              <a:rPr lang="ru-RU" dirty="0"/>
              <a:t>-ножницы</a:t>
            </a:r>
          </a:p>
          <a:p>
            <a:r>
              <a:rPr lang="ru-RU" dirty="0"/>
              <a:t>-</a:t>
            </a:r>
            <a:r>
              <a:rPr lang="ru-RU" dirty="0" smtClean="0"/>
              <a:t>карандаш</a:t>
            </a:r>
            <a:endParaRPr lang="ru-RU" dirty="0"/>
          </a:p>
        </p:txBody>
      </p:sp>
      <p:sp>
        <p:nvSpPr>
          <p:cNvPr id="8" name="TextBox 6"/>
          <p:cNvSpPr txBox="1"/>
          <p:nvPr/>
        </p:nvSpPr>
        <p:spPr>
          <a:xfrm>
            <a:off x="3318817" y="4790448"/>
            <a:ext cx="1224136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 smtClean="0"/>
              <a:t>Ручки, ножки</a:t>
            </a:r>
          </a:p>
          <a:p>
            <a:r>
              <a:rPr lang="ru-RU" dirty="0" smtClean="0"/>
              <a:t>-картон</a:t>
            </a:r>
          </a:p>
          <a:p>
            <a:r>
              <a:rPr lang="ru-RU" dirty="0" smtClean="0"/>
              <a:t>-клей</a:t>
            </a:r>
          </a:p>
          <a:p>
            <a:r>
              <a:rPr lang="ru-RU" dirty="0" smtClean="0"/>
              <a:t>-ножницы</a:t>
            </a:r>
          </a:p>
          <a:p>
            <a:r>
              <a:rPr lang="ru-RU" dirty="0" smtClean="0"/>
              <a:t>-карандаш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4190284"/>
            <a:ext cx="155636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 smtClean="0"/>
              <a:t>Глаза, нос</a:t>
            </a:r>
          </a:p>
          <a:p>
            <a:r>
              <a:rPr lang="ru-RU" dirty="0" smtClean="0"/>
              <a:t>-бумага</a:t>
            </a:r>
          </a:p>
          <a:p>
            <a:r>
              <a:rPr lang="ru-RU" dirty="0" smtClean="0"/>
              <a:t>-клей </a:t>
            </a:r>
          </a:p>
          <a:p>
            <a:r>
              <a:rPr lang="ru-RU" dirty="0"/>
              <a:t>-</a:t>
            </a:r>
            <a:r>
              <a:rPr lang="ru-RU" dirty="0" smtClean="0"/>
              <a:t>фломастеры</a:t>
            </a:r>
            <a:endParaRPr lang="ru-RU" dirty="0"/>
          </a:p>
        </p:txBody>
      </p:sp>
      <p:sp>
        <p:nvSpPr>
          <p:cNvPr id="10" name="TextBox 17"/>
          <p:cNvSpPr txBox="1"/>
          <p:nvPr/>
        </p:nvSpPr>
        <p:spPr>
          <a:xfrm>
            <a:off x="7627449" y="2272948"/>
            <a:ext cx="93583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 smtClean="0"/>
              <a:t>Волосы</a:t>
            </a:r>
          </a:p>
          <a:p>
            <a:r>
              <a:rPr lang="ru-RU" dirty="0" smtClean="0"/>
              <a:t>-бумага</a:t>
            </a:r>
          </a:p>
          <a:p>
            <a:r>
              <a:rPr lang="ru-RU" dirty="0" smtClean="0"/>
              <a:t>-клей</a:t>
            </a:r>
            <a:endParaRPr lang="ru-RU" dirty="0"/>
          </a:p>
        </p:txBody>
      </p:sp>
      <p:sp>
        <p:nvSpPr>
          <p:cNvPr id="11" name="TextBox 5"/>
          <p:cNvSpPr txBox="1"/>
          <p:nvPr/>
        </p:nvSpPr>
        <p:spPr>
          <a:xfrm>
            <a:off x="6680828" y="3403318"/>
            <a:ext cx="1232838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 smtClean="0"/>
              <a:t>Кофточка</a:t>
            </a:r>
          </a:p>
          <a:p>
            <a:r>
              <a:rPr lang="ru-RU" dirty="0" smtClean="0"/>
              <a:t>-бумага</a:t>
            </a:r>
            <a:endParaRPr lang="ru-RU" dirty="0"/>
          </a:p>
          <a:p>
            <a:r>
              <a:rPr lang="ru-RU" dirty="0"/>
              <a:t>-клей</a:t>
            </a:r>
          </a:p>
          <a:p>
            <a:r>
              <a:rPr lang="ru-RU" dirty="0"/>
              <a:t>-ножницы</a:t>
            </a:r>
          </a:p>
          <a:p>
            <a:r>
              <a:rPr lang="ru-RU" dirty="0"/>
              <a:t>-</a:t>
            </a:r>
            <a:r>
              <a:rPr lang="ru-RU" dirty="0" smtClean="0"/>
              <a:t>карандаш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051720" y="2141567"/>
            <a:ext cx="864096" cy="294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699792" y="2272948"/>
            <a:ext cx="504056" cy="1516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930885" y="4056035"/>
            <a:ext cx="0" cy="525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788024" y="2435958"/>
            <a:ext cx="576064" cy="1497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566206" y="2272948"/>
            <a:ext cx="950010" cy="911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868144" y="1988840"/>
            <a:ext cx="1429103" cy="299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406</Words>
  <Application>Microsoft Office PowerPoint</Application>
  <PresentationFormat>Экран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2013-05-05T15:46:14Z</dcterms:created>
  <dcterms:modified xsi:type="dcterms:W3CDTF">2016-04-06T16:47:01Z</dcterms:modified>
</cp:coreProperties>
</file>