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A1054-121C-4ED4-8359-6DA5F9F1204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DA85-9C0E-40E3-8753-E63AC50109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620" t="17203" r="11906" b="11607"/>
          <a:stretch>
            <a:fillRect/>
          </a:stretch>
        </p:blipFill>
        <p:spPr bwMode="auto">
          <a:xfrm>
            <a:off x="35496" y="260648"/>
            <a:ext cx="9042429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014" t="16893" r="20214" b="11257"/>
          <a:stretch>
            <a:fillRect/>
          </a:stretch>
        </p:blipFill>
        <p:spPr bwMode="auto">
          <a:xfrm>
            <a:off x="0" y="188640"/>
            <a:ext cx="9144000" cy="650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Nastya</cp:lastModifiedBy>
  <cp:revision>1</cp:revision>
  <dcterms:created xsi:type="dcterms:W3CDTF">2016-04-05T17:33:28Z</dcterms:created>
  <dcterms:modified xsi:type="dcterms:W3CDTF">2016-04-05T17:36:43Z</dcterms:modified>
</cp:coreProperties>
</file>