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C01182A-12F3-4378-B363-FB1898E04733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1D0B765-BC0B-444D-99F9-0877BB446B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1182A-12F3-4378-B363-FB1898E04733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B765-BC0B-444D-99F9-0877BB446B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1182A-12F3-4378-B363-FB1898E04733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B765-BC0B-444D-99F9-0877BB446B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C01182A-12F3-4378-B363-FB1898E04733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1D0B765-BC0B-444D-99F9-0877BB446B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C01182A-12F3-4378-B363-FB1898E04733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1D0B765-BC0B-444D-99F9-0877BB446B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1182A-12F3-4378-B363-FB1898E04733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B765-BC0B-444D-99F9-0877BB446B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1182A-12F3-4378-B363-FB1898E04733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B765-BC0B-444D-99F9-0877BB446B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C01182A-12F3-4378-B363-FB1898E04733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D0B765-BC0B-444D-99F9-0877BB446B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1182A-12F3-4378-B363-FB1898E04733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B765-BC0B-444D-99F9-0877BB446B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C01182A-12F3-4378-B363-FB1898E04733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1D0B765-BC0B-444D-99F9-0877BB446B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C01182A-12F3-4378-B363-FB1898E04733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D0B765-BC0B-444D-99F9-0877BB446B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C01182A-12F3-4378-B363-FB1898E04733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1D0B765-BC0B-444D-99F9-0877BB446B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omanadvice.ru/duhovno-nravstvennoe-vospitanie-doshkolniko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omanadvice.ru/lepim-iz-plastilina-poshagovo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 err="1" smtClean="0"/>
              <a:t>Сказкотерапия</a:t>
            </a:r>
            <a:r>
              <a:rPr lang="ru-RU" sz="5400" dirty="0" smtClean="0"/>
              <a:t> 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</a:t>
            </a:r>
            <a:r>
              <a:rPr lang="ru-RU" dirty="0" err="1"/>
              <a:t>к</a:t>
            </a:r>
            <a:r>
              <a:rPr lang="ru-RU" dirty="0" err="1" smtClean="0"/>
              <a:t>азкотерапия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Сказкотерапия</a:t>
            </a:r>
            <a:r>
              <a:rPr lang="ru-RU" dirty="0"/>
              <a:t> или «лечение сказкой» – это новое молодое течение в прикладной психологии, которое широко используют врачи, психологи и педагоги. </a:t>
            </a:r>
            <a:endParaRPr lang="ru-RU" dirty="0" smtClean="0"/>
          </a:p>
          <a:p>
            <a:r>
              <a:rPr lang="ru-RU" dirty="0" smtClean="0"/>
              <a:t>Преимущество </a:t>
            </a:r>
            <a:r>
              <a:rPr lang="ru-RU" dirty="0" err="1"/>
              <a:t>сказкотерапии</a:t>
            </a:r>
            <a:r>
              <a:rPr lang="ru-RU" dirty="0"/>
              <a:t> в том, что этот метод родители могут использовать самостоятельно. Ведь дети обожают слушать сказки.</a:t>
            </a:r>
          </a:p>
          <a:p>
            <a:r>
              <a:rPr lang="ru-RU" dirty="0"/>
              <a:t>Особенно актуально применять </a:t>
            </a:r>
            <a:r>
              <a:rPr lang="ru-RU" dirty="0" err="1"/>
              <a:t>сказкотерапию</a:t>
            </a:r>
            <a:r>
              <a:rPr lang="ru-RU" dirty="0"/>
              <a:t> для дошкольников. Ведь она подходит всем детям и может помочь преодолеть различные проблемы в жизни ребенка.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-500090"/>
            <a:ext cx="7567642" cy="191772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 </a:t>
            </a:r>
            <a:br>
              <a:rPr lang="ru-RU" sz="3600" b="1" dirty="0" smtClean="0"/>
            </a:br>
            <a:r>
              <a:rPr lang="ru-RU" sz="3600" b="1" dirty="0" smtClean="0"/>
              <a:t>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Польза </a:t>
            </a:r>
            <a:r>
              <a:rPr lang="ru-RU" sz="3600" b="1" dirty="0"/>
              <a:t>занятий </a:t>
            </a:r>
            <a:r>
              <a:rPr lang="ru-RU" sz="3600" b="1" dirty="0" err="1"/>
              <a:t>сказкотерапией</a:t>
            </a:r>
            <a:r>
              <a:rPr lang="ru-RU" sz="3600" b="1" dirty="0"/>
              <a:t> для </a:t>
            </a:r>
            <a:r>
              <a:rPr lang="ru-RU" sz="3600" b="1" dirty="0" smtClean="0"/>
              <a:t>дошкольников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помогает </a:t>
            </a:r>
            <a:r>
              <a:rPr lang="ru-RU" dirty="0"/>
              <a:t>найти выход из проблемной ситуации (сложности во взаимоотношениях с родителями, сверстниками и т.д.);</a:t>
            </a:r>
          </a:p>
          <a:p>
            <a:pPr lvl="0"/>
            <a:r>
              <a:rPr lang="ru-RU" dirty="0"/>
              <a:t>расширяет знания ребенка о нем самом и окружающем мире;</a:t>
            </a:r>
          </a:p>
          <a:p>
            <a:pPr lvl="0"/>
            <a:r>
              <a:rPr lang="ru-RU" dirty="0"/>
              <a:t>обогащает внутренний мир ребенка </a:t>
            </a:r>
            <a:r>
              <a:rPr lang="ru-RU" dirty="0">
                <a:hlinkClick r:id="rId2"/>
              </a:rPr>
              <a:t>духовно-нравственными ценностями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корректирует поведение и развитие речи;</a:t>
            </a:r>
          </a:p>
          <a:p>
            <a:pPr lvl="0"/>
            <a:r>
              <a:rPr lang="ru-RU" dirty="0"/>
              <a:t>стимулирует психофизическое и эмоциональное развитие.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500090"/>
            <a:ext cx="7467600" cy="191772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2700" b="1" dirty="0" smtClean="0"/>
              <a:t>Виды </a:t>
            </a:r>
            <a:r>
              <a:rPr lang="ru-RU" sz="2700" b="1" dirty="0"/>
              <a:t>сказок для дошкольников, которые применяются в </a:t>
            </a:r>
            <a:r>
              <a:rPr lang="ru-RU" sz="2700" b="1" dirty="0" err="1"/>
              <a:t>сказкотерапии</a:t>
            </a:r>
            <a:r>
              <a:rPr lang="ru-RU" sz="2700" dirty="0"/>
              <a:t/>
            </a:r>
            <a:br>
              <a:rPr lang="ru-RU" sz="2700" dirty="0"/>
            </a:b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b="1" dirty="0"/>
              <a:t>народная или художественная сказка</a:t>
            </a:r>
            <a:r>
              <a:rPr lang="ru-RU" dirty="0"/>
              <a:t> – оказывает духовно-нравственное воспитание, формирует чувства взаимопомощи, сопереживания, долга, сочувствия и т.д.;</a:t>
            </a:r>
          </a:p>
          <a:p>
            <a:pPr lvl="0"/>
            <a:r>
              <a:rPr lang="ru-RU" b="1" dirty="0"/>
              <a:t>обучающая или развивающая сказка</a:t>
            </a:r>
            <a:r>
              <a:rPr lang="ru-RU" dirty="0"/>
              <a:t> – расширяет знания ребенка об окружающем пространстве, правилах поведения в различных жизненных ситуациях;</a:t>
            </a:r>
          </a:p>
          <a:p>
            <a:pPr lvl="0"/>
            <a:r>
              <a:rPr lang="ru-RU" b="1" dirty="0"/>
              <a:t>диагностическая сказка </a:t>
            </a:r>
            <a:r>
              <a:rPr lang="ru-RU" dirty="0"/>
              <a:t>– помогает определить характер ребенка и выявляет его отношение к миру;</a:t>
            </a:r>
          </a:p>
          <a:p>
            <a:pPr lvl="0"/>
            <a:r>
              <a:rPr lang="ru-RU" b="1" dirty="0"/>
              <a:t>психологическая сказка</a:t>
            </a:r>
            <a:r>
              <a:rPr lang="ru-RU" dirty="0"/>
              <a:t> – вместе с героем ребенок учится преодолевать свои страхи, неудачи и обретать уверенность в своих силах.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Схема терапевтической сказки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/>
              <a:t>подбор героя (похожего на ребенка);</a:t>
            </a:r>
          </a:p>
          <a:p>
            <a:pPr lvl="0"/>
            <a:r>
              <a:rPr lang="ru-RU" dirty="0"/>
              <a:t>описание жизни героя;</a:t>
            </a:r>
          </a:p>
          <a:p>
            <a:pPr lvl="0"/>
            <a:r>
              <a:rPr lang="ru-RU" dirty="0"/>
              <a:t>помещение героя в проблемную ситуацию (по аналогии с проблемой ребенка);</a:t>
            </a:r>
          </a:p>
          <a:p>
            <a:pPr lvl="0"/>
            <a:r>
              <a:rPr lang="ru-RU" dirty="0"/>
              <a:t>герой ищет и находит выход.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Варианты работы со сказкой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sz="2800" dirty="0"/>
              <a:t>нарисовать, </a:t>
            </a:r>
            <a:r>
              <a:rPr lang="ru-RU" sz="2800" dirty="0">
                <a:hlinkClick r:id="rId2"/>
              </a:rPr>
              <a:t>слепить</a:t>
            </a:r>
            <a:r>
              <a:rPr lang="ru-RU" sz="2800" dirty="0"/>
              <a:t> или выразить сказку в виде аппликации;</a:t>
            </a:r>
          </a:p>
          <a:p>
            <a:pPr lvl="0"/>
            <a:r>
              <a:rPr lang="ru-RU" sz="2800" dirty="0"/>
              <a:t>изготовить своими руками куклу по мотивам сказки;</a:t>
            </a:r>
          </a:p>
          <a:p>
            <a:pPr lvl="0"/>
            <a:r>
              <a:rPr lang="ru-RU" sz="2800" dirty="0"/>
              <a:t>сделать постановку сказки в виде настольного театра.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Советы по организации детской </a:t>
            </a:r>
            <a:r>
              <a:rPr lang="ru-RU" b="1" dirty="0" err="1"/>
              <a:t>сказкотерапии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sz="2800" dirty="0"/>
              <a:t>простое чтение сказки – еще не терапия, следует обыграть сказку, сделать выводы и т.д.;</a:t>
            </a:r>
          </a:p>
          <a:p>
            <a:pPr lvl="0"/>
            <a:r>
              <a:rPr lang="ru-RU" sz="2800" dirty="0"/>
              <a:t>не стоит растолковывать мораль сказки;</a:t>
            </a:r>
          </a:p>
          <a:p>
            <a:pPr lvl="0"/>
            <a:r>
              <a:rPr lang="ru-RU" sz="2800" dirty="0"/>
              <a:t>больше юмора;</a:t>
            </a:r>
          </a:p>
          <a:p>
            <a:pPr lvl="0"/>
            <a:r>
              <a:rPr lang="ru-RU" sz="2800" dirty="0"/>
              <a:t>содержание сказки должно быть понятно ребенку.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sz="3200" dirty="0"/>
              <a:t>Существует много готовых примеров сказок для дошкольников, применяемых в </a:t>
            </a:r>
            <a:r>
              <a:rPr lang="ru-RU" sz="3200" dirty="0" err="1"/>
              <a:t>сказкотерапии</a:t>
            </a:r>
            <a:r>
              <a:rPr lang="ru-RU" sz="3200" dirty="0"/>
              <a:t>. Но наибольшую эффективность даст сказка, сочиненная родителями.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    </a:t>
            </a:r>
            <a:r>
              <a:rPr lang="ru-RU" sz="3600" dirty="0" err="1" smtClean="0"/>
              <a:t>Сказкотерапия</a:t>
            </a:r>
            <a:r>
              <a:rPr lang="ru-RU" sz="3600" dirty="0" smtClean="0"/>
              <a:t> </a:t>
            </a:r>
            <a:r>
              <a:rPr lang="ru-RU" sz="3600" dirty="0"/>
              <a:t>– прекрасный, увлекательный путь, который поможет решить вашим детям возрастные проблемы. Удачи на сказочном пути!</a:t>
            </a:r>
          </a:p>
          <a:p>
            <a:pPr algn="ctr">
              <a:buNone/>
            </a:pPr>
            <a:r>
              <a:rPr lang="ru-RU" sz="3600" dirty="0"/>
              <a:t> 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</TotalTime>
  <Words>221</Words>
  <Application>Microsoft Office PowerPoint</Application>
  <PresentationFormat>Экран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Сказкотерапия </vt:lpstr>
      <vt:lpstr>Сказкотерапия</vt:lpstr>
      <vt:lpstr>     Польза занятий сказкотерапией для дошкольников </vt:lpstr>
      <vt:lpstr>    Виды сказок для дошкольников, которые применяются в сказкотерапии </vt:lpstr>
      <vt:lpstr>Схема терапевтической сказки </vt:lpstr>
      <vt:lpstr>Варианты работы со сказкой </vt:lpstr>
      <vt:lpstr>Советы по организации детской сказкотерапии 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Сказкотерапия</dc:title>
  <dc:creator>mo</dc:creator>
  <cp:lastModifiedBy>mo</cp:lastModifiedBy>
  <cp:revision>3</cp:revision>
  <dcterms:created xsi:type="dcterms:W3CDTF">2015-11-18T15:11:44Z</dcterms:created>
  <dcterms:modified xsi:type="dcterms:W3CDTF">2015-11-19T17:05:17Z</dcterms:modified>
</cp:coreProperties>
</file>