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1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60"/>
  </p:normalViewPr>
  <p:slideViewPr>
    <p:cSldViewPr>
      <p:cViewPr>
        <p:scale>
          <a:sx n="80" d="100"/>
          <a:sy n="80" d="100"/>
        </p:scale>
        <p:origin x="-864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DF37C-5094-47E4-8E00-D1F41AB867E5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57C11-13A9-4657-A49A-E75597BA7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67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57C11-13A9-4657-A49A-E75597BA7A6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35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6567" y="980728"/>
            <a:ext cx="7772400" cy="1828800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>
                <a:effectLst/>
              </a:rPr>
              <a:t>Конструирование в детском саду</a:t>
            </a:r>
            <a:endParaRPr lang="ru-RU" dirty="0"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367" y="3573016"/>
            <a:ext cx="4117231" cy="323220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8574" y="3573016"/>
            <a:ext cx="3839890" cy="272815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80917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D:\фото_Светлячок_2\неделя толерантности(2)\SDC14409.JPG"/>
          <p:cNvPicPr>
            <a:picLocks noGrp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567728"/>
            <a:ext cx="2952328" cy="280831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2050" name="Picture 2" descr="C:\Documents and Settings\Home\Рабочий стол\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3024336" cy="280831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D:\пдд_уголок\DSC04953.JPG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63688" y="3573016"/>
            <a:ext cx="5328592" cy="288032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80211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04664"/>
            <a:ext cx="8208912" cy="5361776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b="1" dirty="0" smtClean="0"/>
              <a:t>Маленький </a:t>
            </a:r>
            <a:r>
              <a:rPr lang="ru-RU" b="1" dirty="0"/>
              <a:t>ребенок — инженер по своей природе. Ему нравится создавать новое, изобретать необычные конструкции. Если попытаться соотнести сложность задач, которые каждую минуту решает маленький человек, с его силами, знаниями и возможностями — получится, что задачи эти нисколько не легче, нежели те, которые решает профессиональный архитектор или студент старшего курса технического вуза. Может быть, </a:t>
            </a:r>
            <a:r>
              <a:rPr lang="ru-RU" b="1" dirty="0" smtClean="0"/>
              <a:t>малыш инстинктивно </a:t>
            </a:r>
            <a:r>
              <a:rPr lang="ru-RU" b="1" dirty="0"/>
              <a:t>чувствует, насколько конструирование помогает ему развиваться?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972" y="3864725"/>
            <a:ext cx="3835524" cy="287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04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404664"/>
            <a:ext cx="7848872" cy="3801576"/>
          </a:xfrm>
        </p:spPr>
        <p:txBody>
          <a:bodyPr/>
          <a:lstStyle/>
          <a:p>
            <a:pPr marL="45720" indent="0">
              <a:buNone/>
            </a:pPr>
            <a:r>
              <a:rPr lang="ru-RU" sz="3200" b="1" dirty="0" smtClean="0"/>
              <a:t>Термин </a:t>
            </a:r>
            <a:r>
              <a:rPr lang="ru-RU" sz="3200" b="1" dirty="0"/>
              <a:t>«конструирование» (от латинского слова </a:t>
            </a:r>
            <a:r>
              <a:rPr lang="ru-RU" sz="3200" b="1" dirty="0" err="1"/>
              <a:t>соnstruerе</a:t>
            </a:r>
            <a:r>
              <a:rPr lang="ru-RU" sz="3200" b="1" dirty="0"/>
              <a:t>) означает приведение в определенное взаимоположение различных предметов, частей, элементов. 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3155776"/>
            <a:ext cx="5156628" cy="344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23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6632"/>
            <a:ext cx="7406208" cy="1001048"/>
          </a:xfrm>
        </p:spPr>
        <p:txBody>
          <a:bodyPr/>
          <a:lstStyle/>
          <a:p>
            <a:r>
              <a:rPr lang="ru-RU" dirty="0" smtClean="0">
                <a:effectLst/>
              </a:rPr>
              <a:t>Типы конструирования</a:t>
            </a:r>
            <a:endParaRPr lang="ru-RU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052736"/>
            <a:ext cx="8136904" cy="5328592"/>
          </a:xfrm>
        </p:spPr>
        <p:txBody>
          <a:bodyPr>
            <a:normAutofit fontScale="92500" lnSpcReduction="10000"/>
          </a:bodyPr>
          <a:lstStyle/>
          <a:p>
            <a:pPr marL="45720" indent="0" algn="just">
              <a:buNone/>
            </a:pPr>
            <a:r>
              <a:rPr lang="ru-RU" b="1" dirty="0"/>
              <a:t>Выделяют два типа конструирования: техническое и художественное.</a:t>
            </a:r>
          </a:p>
          <a:p>
            <a:pPr marL="45720" indent="0" algn="just">
              <a:buNone/>
            </a:pPr>
            <a:r>
              <a:rPr lang="ru-RU" b="1" dirty="0"/>
              <a:t>В техническом конструировании  дети  отображают реально существующие объекты, а также придумывают поделки по ассоциации  образами из сказок, фильмов.</a:t>
            </a:r>
          </a:p>
          <a:p>
            <a:pPr marL="45720" indent="0" algn="just">
              <a:buNone/>
            </a:pPr>
            <a:r>
              <a:rPr lang="ru-RU" b="1" dirty="0"/>
              <a:t>К  техническому типу конструкторской  деятельности относят: конструирование из строительного материала; конструирование из деталей конструктора, имеющих разные способы крепления;   конструирование из крупногабаритных модульных блоков. </a:t>
            </a:r>
          </a:p>
          <a:p>
            <a:pPr marL="45720" indent="0" algn="just">
              <a:buNone/>
            </a:pPr>
            <a:r>
              <a:rPr lang="ru-RU" b="1" dirty="0"/>
              <a:t>В художественном  конструировании дети, создавая образы, не только отображают их структуру, сколько выражают своё отношение к ним, передают их характер, пользуясь цветом, формой.</a:t>
            </a:r>
          </a:p>
          <a:p>
            <a:pPr marL="45720" indent="0" algn="just">
              <a:buNone/>
            </a:pPr>
            <a:r>
              <a:rPr lang="ru-RU" b="1" dirty="0"/>
              <a:t>К художественному типу конструирования относятся конструирование из бумаги и конструирование из природного материала.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533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6192" y="260648"/>
            <a:ext cx="7694240" cy="1143000"/>
          </a:xfrm>
        </p:spPr>
        <p:txBody>
          <a:bodyPr/>
          <a:lstStyle/>
          <a:p>
            <a:pPr algn="just"/>
            <a:r>
              <a:rPr lang="ru-RU" dirty="0" smtClean="0">
                <a:effectLst/>
              </a:rPr>
              <a:t>Виды конструирования</a:t>
            </a:r>
            <a:endParaRPr lang="ru-RU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052736"/>
            <a:ext cx="8136904" cy="4626848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b="1" dirty="0"/>
              <a:t>В зависимости от того, из какого материала дети создают свои постройки и конструкции, различают виды конструирования:</a:t>
            </a:r>
          </a:p>
          <a:p>
            <a:pPr algn="just"/>
            <a:r>
              <a:rPr lang="ru-RU" b="1" dirty="0" smtClean="0"/>
              <a:t>конструирование из </a:t>
            </a:r>
            <a:r>
              <a:rPr lang="ru-RU" b="1" dirty="0"/>
              <a:t>строительных материалов</a:t>
            </a:r>
            <a:r>
              <a:rPr lang="ru-RU" b="1" dirty="0" smtClean="0"/>
              <a:t>;</a:t>
            </a:r>
          </a:p>
          <a:p>
            <a:pPr algn="just"/>
            <a:r>
              <a:rPr lang="ru-RU" b="1" dirty="0"/>
              <a:t>к</a:t>
            </a:r>
            <a:r>
              <a:rPr lang="ru-RU" b="1" dirty="0" smtClean="0"/>
              <a:t>онструирование с </a:t>
            </a:r>
            <a:r>
              <a:rPr lang="ru-RU" b="1" dirty="0"/>
              <a:t>применением специальных </a:t>
            </a:r>
            <a:r>
              <a:rPr lang="ru-RU" b="1" dirty="0" smtClean="0"/>
              <a:t>конструкторов;</a:t>
            </a:r>
            <a:endParaRPr lang="ru-RU" b="1" dirty="0"/>
          </a:p>
          <a:p>
            <a:pPr algn="just"/>
            <a:r>
              <a:rPr lang="ru-RU" b="1" dirty="0"/>
              <a:t>конструирование из бумаги и дополнительных </a:t>
            </a:r>
            <a:r>
              <a:rPr lang="ru-RU" b="1" dirty="0" smtClean="0"/>
              <a:t>материалов;</a:t>
            </a:r>
            <a:endParaRPr lang="ru-RU" b="1" dirty="0"/>
          </a:p>
          <a:p>
            <a:pPr algn="just"/>
            <a:r>
              <a:rPr lang="ru-RU" b="1" dirty="0"/>
              <a:t>конструирование из природного материала. 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530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260648"/>
            <a:ext cx="9468543" cy="1143000"/>
          </a:xfrm>
        </p:spPr>
        <p:txBody>
          <a:bodyPr/>
          <a:lstStyle/>
          <a:p>
            <a:pPr algn="ctr"/>
            <a:r>
              <a:rPr lang="ru-RU" sz="3200" dirty="0" smtClean="0">
                <a:effectLst/>
              </a:rPr>
              <a:t>Конструирование из строительных материалов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412776"/>
            <a:ext cx="8136904" cy="3474720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b="1" dirty="0" smtClean="0"/>
              <a:t>Самый </a:t>
            </a:r>
            <a:r>
              <a:rPr lang="ru-RU" b="1" dirty="0"/>
              <a:t>простой вид конструирования, который доступен самым маленьким. При помощи различных фигур геометрической формы (куб, призма, цилиндр и т.д.) выстраиваются самый простые строения – башни, домики. По мере приобретения опыта, конструкции могут постепенно усложняться добавлением новых элементов.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605038"/>
            <a:ext cx="3384376" cy="27732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77072"/>
            <a:ext cx="4533774" cy="234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48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484784"/>
            <a:ext cx="8208912" cy="3474720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b="1" dirty="0"/>
              <a:t>Они могут быть деревянные, металлические, пластмассовые, но обязательно содержат крепления на винтах. Это расширяет возможности, позволяя создавать подвижные игрушки (экскаватор, </a:t>
            </a:r>
            <a:r>
              <a:rPr lang="ru-RU" b="1" dirty="0" smtClean="0"/>
              <a:t>подъемный </a:t>
            </a:r>
            <a:r>
              <a:rPr lang="ru-RU" b="1" dirty="0"/>
              <a:t>кран и т.д</a:t>
            </a:r>
            <a:r>
              <a:rPr lang="ru-RU" b="1" dirty="0" smtClean="0"/>
              <a:t>.).</a:t>
            </a:r>
            <a:endParaRPr lang="ru-RU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180528" y="260648"/>
            <a:ext cx="9468543" cy="1143000"/>
          </a:xfrm>
        </p:spPr>
        <p:txBody>
          <a:bodyPr/>
          <a:lstStyle/>
          <a:p>
            <a:pPr algn="ctr"/>
            <a:r>
              <a:rPr lang="ru-RU" sz="3200" dirty="0" smtClean="0">
                <a:effectLst/>
              </a:rPr>
              <a:t>Конструирование </a:t>
            </a:r>
            <a:r>
              <a:rPr lang="ru-RU" sz="3200" dirty="0">
                <a:effectLst/>
              </a:rPr>
              <a:t>с применением специальных </a:t>
            </a:r>
            <a:r>
              <a:rPr lang="ru-RU" sz="3200" dirty="0" smtClean="0">
                <a:effectLst/>
              </a:rPr>
              <a:t>конструкторов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512" y="3645024"/>
            <a:ext cx="3816424" cy="27814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8213" y="4005064"/>
            <a:ext cx="4776275" cy="239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79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964487" cy="1143000"/>
          </a:xfrm>
        </p:spPr>
        <p:txBody>
          <a:bodyPr/>
          <a:lstStyle/>
          <a:p>
            <a:pPr algn="ctr"/>
            <a:r>
              <a:rPr lang="ru-RU" sz="3200" dirty="0" smtClean="0">
                <a:effectLst/>
              </a:rPr>
              <a:t>Конструирование </a:t>
            </a:r>
            <a:r>
              <a:rPr lang="ru-RU" sz="3200" dirty="0">
                <a:effectLst/>
              </a:rPr>
              <a:t>из бумаги и дополнительных материалов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484784"/>
            <a:ext cx="7920880" cy="3474720"/>
          </a:xfrm>
        </p:spPr>
        <p:txBody>
          <a:bodyPr/>
          <a:lstStyle/>
          <a:p>
            <a:pPr marL="45720" indent="0" algn="just">
              <a:buNone/>
            </a:pPr>
            <a:r>
              <a:rPr lang="ru-RU" b="1" dirty="0"/>
              <a:t>Этот вид конструирования включает  поделку игрушек с использованием </a:t>
            </a:r>
            <a:r>
              <a:rPr lang="ru-RU" b="1" dirty="0" smtClean="0"/>
              <a:t>бумаги, картона и других материалов. Данный вид </a:t>
            </a:r>
            <a:r>
              <a:rPr lang="ru-RU" b="1" dirty="0"/>
              <a:t>конструирования требует определенных навыков. Ребенок должен уметь самостоятельно клеить и владеть ножницами</a:t>
            </a:r>
            <a:r>
              <a:rPr lang="ru-RU" b="1" dirty="0" smtClean="0"/>
              <a:t>. 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59" b="97496" l="0" r="89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3770205"/>
            <a:ext cx="4922283" cy="26538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520" y="3586597"/>
            <a:ext cx="3377952" cy="283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50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68951" cy="1143000"/>
          </a:xfrm>
        </p:spPr>
        <p:txBody>
          <a:bodyPr/>
          <a:lstStyle/>
          <a:p>
            <a:pPr algn="ctr"/>
            <a:r>
              <a:rPr lang="ru-RU" sz="3200" dirty="0" smtClean="0">
                <a:effectLst/>
              </a:rPr>
              <a:t>Конструирование </a:t>
            </a:r>
            <a:r>
              <a:rPr lang="ru-RU" sz="3200" dirty="0">
                <a:effectLst/>
              </a:rPr>
              <a:t>из природного материала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556792"/>
            <a:ext cx="7920880" cy="3474720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b="1" dirty="0"/>
              <a:t>Как правило, при работе с природными материалами используются пластилин, клей, картон и прочие дополнительные предметы. Данный </a:t>
            </a:r>
            <a:r>
              <a:rPr lang="ru-RU" b="1" dirty="0" smtClean="0"/>
              <a:t>вид конструирования ближе всего к изобразительной деятельности. Он помогает </a:t>
            </a:r>
            <a:r>
              <a:rPr lang="ru-RU" b="1" dirty="0"/>
              <a:t>сформировать у малыша художественное и эстетическое восприятие. Учит видеть в малом красоту окружающего мира.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971" y="3490718"/>
            <a:ext cx="2534461" cy="36206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82" y="4036041"/>
            <a:ext cx="4566322" cy="264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148</TotalTime>
  <Words>424</Words>
  <Application>Microsoft Office PowerPoint</Application>
  <PresentationFormat>Экран (4:3)</PresentationFormat>
  <Paragraphs>24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Конструирование в детском саду</vt:lpstr>
      <vt:lpstr>Презентация PowerPoint</vt:lpstr>
      <vt:lpstr>Презентация PowerPoint</vt:lpstr>
      <vt:lpstr>Типы конструирования</vt:lpstr>
      <vt:lpstr>Виды конструирования</vt:lpstr>
      <vt:lpstr>Конструирование из строительных материалов</vt:lpstr>
      <vt:lpstr>Конструирование с применением специальных конструкторов </vt:lpstr>
      <vt:lpstr>Конструирование из бумаги и дополнительных материалов</vt:lpstr>
      <vt:lpstr>Конструирование из природного материала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Конструирование в детском саду</dc:title>
  <cp:lastModifiedBy>Home</cp:lastModifiedBy>
  <cp:revision>14</cp:revision>
  <dcterms:modified xsi:type="dcterms:W3CDTF">2016-04-03T08:13:18Z</dcterms:modified>
</cp:coreProperties>
</file>