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8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3300"/>
    <a:srgbClr val="FFFFFF"/>
    <a:srgbClr val="FF99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86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BF1B7-918E-40B8-ADB0-B97E04F70B08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F637BF-6F3C-4266-9E52-883913D3D7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28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37BF-6F3C-4266-9E52-883913D3D77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5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637BF-6F3C-4266-9E52-883913D3D77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8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9CD28C-294D-4076-8640-50673191A387}" type="datetimeFigureOut">
              <a:rPr lang="ru-RU" smtClean="0"/>
              <a:pPr/>
              <a:t>14.03.2016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766936-6F12-4BD9-9627-051ED0DD85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93186" y="260648"/>
            <a:ext cx="79576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anose="02040502050405020303" pitchFamily="18" charset="0"/>
              </a:rPr>
              <a:t>Путь хлеба</a:t>
            </a:r>
            <a:endParaRPr lang="ru-RU" sz="9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 descr="80A6CE1D099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9752" y="2204864"/>
            <a:ext cx="4338854" cy="322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640960" cy="15001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Затем муку везут на хлебозавод </a:t>
            </a:r>
            <a:b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в специальных машинах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106094.jpg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31640" y="1916832"/>
            <a:ext cx="6913030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Замешивают тесто в специальными месителями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9218" name="Picture 2" descr="C:\Users\1\Pictures\0_11b1f_126b7a66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7522" y="1190990"/>
            <a:ext cx="4113098" cy="27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1\Pictures\matza-work-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649588" cy="2765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Pictures\43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190991"/>
            <a:ext cx="4032448" cy="2742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6541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/>
              </a:rPr>
              <a:t> </a:t>
            </a:r>
            <a:r>
              <a:rPr lang="ru-RU" sz="4400" b="1" dirty="0" smtClean="0">
                <a:solidFill>
                  <a:srgbClr val="663300"/>
                </a:solidFill>
                <a:effectLst/>
                <a:latin typeface="Georgia" panose="02040502050405020303" pitchFamily="18" charset="0"/>
              </a:rPr>
              <a:t>Выпекают хлеб в печах</a:t>
            </a:r>
            <a:endParaRPr lang="ru-RU" sz="4400" b="1" dirty="0">
              <a:solidFill>
                <a:srgbClr val="663300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8194" name="Picture 2" descr="C:\Users\1\Pictures\stali-vypekat-khleba-na-6-4-menshe-ekspe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09864" y="1124744"/>
            <a:ext cx="4187944" cy="2617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Pictures\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04316" y="3758952"/>
            <a:ext cx="4397610" cy="2931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1\Pictures\bakery-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8117" y="1052736"/>
            <a:ext cx="3938663" cy="2625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424936" cy="157163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А вот и магазин, там мы </a:t>
            </a:r>
            <a:b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покупаем наш хлебушек</a:t>
            </a:r>
            <a:endParaRPr lang="ru-RU" sz="40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 descr="C:\Users\1\Pictures\hleb_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05131" cy="273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1\Pictures\Xlebbba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7" y="3598978"/>
            <a:ext cx="4729869" cy="3064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51520" y="548680"/>
            <a:ext cx="8784975" cy="569386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Кто надеется на небо, тот сидит без хлеба.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Ржаной хлебушко – калачу дедушка.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Ешь пироги, а хлеб вперёд береги!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Если хлеба ни куска, так и в тереме тоска.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Посей в пору – будешь иметь хлеба гору.</a:t>
            </a: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/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 в закромах – счастье в домах.</a:t>
            </a:r>
          </a:p>
          <a:p>
            <a:pPr algn="ctr"/>
            <a:endParaRPr lang="ru-RU" sz="2800" b="1" dirty="0" smtClean="0">
              <a:solidFill>
                <a:srgbClr val="663300"/>
              </a:solidFill>
              <a:latin typeface="Georgia" panose="02040502050405020303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 – всему голова!</a:t>
            </a:r>
            <a:endParaRPr lang="ru-RU" sz="28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4622746" y="3318213"/>
            <a:ext cx="4184787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519686" y="548680"/>
            <a:ext cx="4390905" cy="206210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Булки, баранки,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батон и буханки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Пекарь из теста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Испёк спозаранку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Georgia" panose="02040502050405020303" pitchFamily="18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1\Pictures\1413976086_mozhno-li-pohudet-esli-ne-est-hleb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528" y="290647"/>
            <a:ext cx="4032448" cy="30275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\Pictures\1400560864_537adce0ac2c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7596" y="3441925"/>
            <a:ext cx="3859828" cy="2950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4036"/>
            <a:ext cx="8435280" cy="1032324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l"/>
            <a:r>
              <a:rPr lang="ru-RU" sz="5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С чего всё начинается?</a:t>
            </a:r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Содержимое 3" descr="75396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512" y="980728"/>
            <a:ext cx="8829716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9552" y="5445224"/>
            <a:ext cx="82089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Georgia" panose="02040502050405020303" pitchFamily="18" charset="0"/>
              </a:rPr>
              <a:t>ВЕСНА. ПОЛЕ ПАШУТ И БРОСАЮТ </a:t>
            </a:r>
          </a:p>
          <a:p>
            <a:pPr algn="ctr"/>
            <a:r>
              <a:rPr lang="ru-RU" sz="2800" b="1" dirty="0">
                <a:solidFill>
                  <a:srgbClr val="FFFFFF"/>
                </a:solidFill>
                <a:latin typeface="Georgia" panose="02040502050405020303" pitchFamily="18" charset="0"/>
              </a:rPr>
              <a:t>В ЗЕМЛЮ ЗЕРНО – СЕЮТ ХЛЕБ</a:t>
            </a:r>
            <a:endParaRPr lang="ru-RU" sz="2800" dirty="0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Pictures\bfoto_ru_56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576" y="1118245"/>
            <a:ext cx="8083332" cy="53750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07504" y="-136616"/>
            <a:ext cx="9145016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Хлебное поле – большое и красивое. Говорят: «Золотая нива!»</a:t>
            </a:r>
            <a:endParaRPr lang="ru-RU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Пришла пора убирать урожай.</a:t>
            </a:r>
            <a:b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На поле выходят комбайны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7" name="Содержимое 6" descr="01_261.jpg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2844" y="1700808"/>
            <a:ext cx="425069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operaciya-urozhai.jpg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9992" y="1716266"/>
            <a:ext cx="4392488" cy="3137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5214950"/>
            <a:ext cx="8178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С УТРА И ДО ГЛУБОКОЙ НОЧИ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ИДЁТ УБОРКА ХЛЕБА,</a:t>
            </a:r>
          </a:p>
          <a:p>
            <a:pPr algn="ctr"/>
            <a:r>
              <a:rPr lang="ru-RU" sz="2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ЧТОБЫ НЕ ПОТЕРЯТЬ НИ ЗЁРНЫШКА</a:t>
            </a:r>
            <a:endParaRPr lang="ru-RU" sz="24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\Pictures\pole_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584" y="1111970"/>
            <a:ext cx="8064896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5027" y="188640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54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Комбайны в поле</a:t>
            </a:r>
            <a:endParaRPr lang="ru-RU" sz="54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57808"/>
            <a:ext cx="871714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ЗЕРНО ОТПРАВЛЯЮТ НА ЭЛЕВАТОР.</a:t>
            </a:r>
            <a:b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ТАМ ЕГО СУШАТ И СОРТИРУЮТ</a:t>
            </a:r>
            <a:endParaRPr lang="ru-RU" sz="32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1\Pictures\e-levator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55976" y="3861048"/>
            <a:ext cx="4683430" cy="288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1\Pictures\38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689351" cy="2926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9514" y="116632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В ЭТИХ   ЁМКОСТЯХ</a:t>
            </a:r>
          </a:p>
          <a:p>
            <a:pPr algn="ctr"/>
            <a:r>
              <a:rPr lang="ru-RU" sz="36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 ХРАНИТСЯ ЗЕРНО</a:t>
            </a:r>
            <a:endParaRPr lang="ru-RU" sz="36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1\Pictures\1772098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265857"/>
            <a:ext cx="7725058" cy="5186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8572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ДАЛЬШЕ ПУТЬ ЗЕРНА </a:t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ЛЕЖИТ НА МЕЛЬНИЦУ. </a:t>
            </a:r>
            <a:b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663300"/>
                </a:solidFill>
                <a:latin typeface="Georgia" panose="02040502050405020303" pitchFamily="18" charset="0"/>
              </a:rPr>
              <a:t>ТАМ ЗЕРНО ПЕРЕМАЛЫВАЮТ В МУКУ</a:t>
            </a:r>
            <a:endParaRPr lang="ru-RU" sz="2800" b="1" dirty="0">
              <a:solidFill>
                <a:srgbClr val="66330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 descr="C:\Users\1\Pictures\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33178" y="1772816"/>
            <a:ext cx="6961956" cy="46645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4.7|1.9|1.6|1.6|1.5|2.4|2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|4.3|2.9|2.3|7.4|2.6|2.9|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1|6.1|3.5|4.2|3|2.4|5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|2.4|3.1|5.5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8|2.2|14.2|4.1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|3.5|4.2|4.3|3.2|3.5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|3.9|2.6|3.1|6.4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1|2.9|2.8|3|2.9|3|3.7|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1|4.3|4.2|3.7|5.5|5.2|2.4|3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4|3.7|5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470</TotalTime>
  <Words>119</Words>
  <Application>Microsoft Office PowerPoint</Application>
  <PresentationFormat>Экран (4:3)</PresentationFormat>
  <Paragraphs>32</Paragraphs>
  <Slides>14</Slides>
  <Notes>2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Слайд 1</vt:lpstr>
      <vt:lpstr>Слайд 2</vt:lpstr>
      <vt:lpstr>С чего всё начинается? </vt:lpstr>
      <vt:lpstr>Слайд 4</vt:lpstr>
      <vt:lpstr>Пришла пора убирать урожай. На поле выходят комбайны</vt:lpstr>
      <vt:lpstr>Слайд 6</vt:lpstr>
      <vt:lpstr>ЗЕРНО ОТПРАВЛЯЮТ НА ЭЛЕВАТОР. ТАМ ЕГО СУШАТ И СОРТИРУЮТ</vt:lpstr>
      <vt:lpstr>Слайд 8</vt:lpstr>
      <vt:lpstr>ДАЛЬШЕ ПУТЬ ЗЕРНА  ЛЕЖИТ НА МЕЛЬНИЦУ.  ТАМ ЗЕРНО ПЕРЕМАЛЫВАЮТ В МУКУ</vt:lpstr>
      <vt:lpstr>Затем муку везут на хлебозавод  в специальных машинах</vt:lpstr>
      <vt:lpstr>Замешивают тесто в специальными месителями</vt:lpstr>
      <vt:lpstr> Выпекают хлеб в печах</vt:lpstr>
      <vt:lpstr>А вот и магазин, там мы  покупаем наш хлебушек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Колобка</dc:title>
  <dc:subject>Как хлеб на стол пришёл</dc:subject>
  <dc:creator>Коровина</dc:creator>
  <cp:lastModifiedBy>Алла</cp:lastModifiedBy>
  <cp:revision>59</cp:revision>
  <dcterms:created xsi:type="dcterms:W3CDTF">2010-01-23T07:01:20Z</dcterms:created>
  <dcterms:modified xsi:type="dcterms:W3CDTF">2016-03-14T07:21:49Z</dcterms:modified>
  <cp:category>презентация</cp:category>
</cp:coreProperties>
</file>