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77" r:id="rId8"/>
    <p:sldId id="264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9211" autoAdjust="0"/>
    <p:restoredTop sz="94660"/>
  </p:normalViewPr>
  <p:slideViewPr>
    <p:cSldViewPr>
      <p:cViewPr>
        <p:scale>
          <a:sx n="82" d="100"/>
          <a:sy n="82" d="100"/>
        </p:scale>
        <p:origin x="-780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24BA-C63D-43E1-A300-8C7C4D2E56E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3595-01F8-41BA-8510-D1A22C35A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24BA-C63D-43E1-A300-8C7C4D2E56E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3595-01F8-41BA-8510-D1A22C35A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24BA-C63D-43E1-A300-8C7C4D2E56E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3595-01F8-41BA-8510-D1A22C35A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24BA-C63D-43E1-A300-8C7C4D2E56E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3595-01F8-41BA-8510-D1A22C35A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24BA-C63D-43E1-A300-8C7C4D2E56E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3595-01F8-41BA-8510-D1A22C35A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24BA-C63D-43E1-A300-8C7C4D2E56E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3595-01F8-41BA-8510-D1A22C35A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24BA-C63D-43E1-A300-8C7C4D2E56E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3595-01F8-41BA-8510-D1A22C35A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24BA-C63D-43E1-A300-8C7C4D2E56E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3595-01F8-41BA-8510-D1A22C35A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24BA-C63D-43E1-A300-8C7C4D2E56E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3595-01F8-41BA-8510-D1A22C35A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24BA-C63D-43E1-A300-8C7C4D2E56E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3595-01F8-41BA-8510-D1A22C35A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24BA-C63D-43E1-A300-8C7C4D2E56E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393595-01F8-41BA-8510-D1A22C35A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9D24BA-C63D-43E1-A300-8C7C4D2E56E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393595-01F8-41BA-8510-D1A22C35AC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158417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Цикл  наблюдений за ростом лука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3643314"/>
            <a:ext cx="5077209" cy="281002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  Подготовила:</a:t>
            </a:r>
          </a:p>
          <a:p>
            <a:pPr algn="ctr"/>
            <a:r>
              <a:rPr lang="ru-RU" dirty="0" smtClean="0"/>
              <a:t>  воспитатель гр.«Гномики» </a:t>
            </a:r>
          </a:p>
          <a:p>
            <a:pPr algn="l"/>
            <a:r>
              <a:rPr lang="ru-RU" dirty="0" smtClean="0"/>
              <a:t>       </a:t>
            </a:r>
            <a:r>
              <a:rPr lang="ru-RU" dirty="0" err="1" smtClean="0"/>
              <a:t>Г.А.Митрофанова</a:t>
            </a:r>
            <a:endParaRPr lang="ru-RU" dirty="0"/>
          </a:p>
        </p:txBody>
      </p:sp>
      <p:pic>
        <p:nvPicPr>
          <p:cNvPr id="16386" name="Picture 2" descr="http://www.glavrecept.ru/images/news/2011/03/21/on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928934"/>
            <a:ext cx="2815185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Наблюдение за луком в контейнерах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839816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    Через несколько дней заметили, что зелёные «пёрышки» потянулись к свету и наклонились в сторону окна . Луку необходимы не только вода, тепло, но и солнечный свет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Ивашка\Desktop\ker\Фото0411.jpg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/>
        </p:blipFill>
        <p:spPr bwMode="auto">
          <a:xfrm>
            <a:off x="2357423" y="2643182"/>
            <a:ext cx="407196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ЛУЧОК ПОДРОС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0108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Спустя некоторое время </a:t>
            </a:r>
            <a:r>
              <a:rPr lang="ru-RU" sz="2400" dirty="0" smtClean="0"/>
              <a:t>ЛУК ЗАМЕТНО ВЫРОС И СТАЛ ДЛИННЕЕ, САМЫЙ ДЛИННЫЙ ЛУК БЫЛ В КОНТЕЙНЕРЕ С ЗЕМЛЁЙ. </a:t>
            </a:r>
          </a:p>
          <a:p>
            <a:pPr>
              <a:buNone/>
            </a:pPr>
            <a:r>
              <a:rPr lang="ru-RU" sz="2400" dirty="0" smtClean="0"/>
              <a:t>    </a:t>
            </a:r>
            <a:r>
              <a:rPr lang="ru-RU" dirty="0" smtClean="0"/>
              <a:t>Следовательно, благодаря питательным веществам, содержащихся в земле, лук  в определённый период начинает ими обогащаться и интенсивно расти, а лук, находящийся в контейнере с водой, напротив, прекращает свой рост, так как питательных веществ, находящихся в воде, ему не хватает.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На заключительном этапе проектной деятельности ребятишки срезали лук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2143116"/>
            <a:ext cx="5461038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Дети с  удовольствием съели его на обед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1928802"/>
            <a:ext cx="5500726" cy="30941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Подвижная игра</a:t>
            </a:r>
            <a:br>
              <a:rPr lang="ru-RU" dirty="0" smtClean="0"/>
            </a:br>
            <a:r>
              <a:rPr lang="ru-RU" dirty="0" smtClean="0"/>
              <a:t>«Есть у нас огород»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Цель : </a:t>
            </a:r>
          </a:p>
          <a:p>
            <a:r>
              <a:rPr lang="ru-RU" dirty="0" smtClean="0"/>
              <a:t>закрепить у детей знания о том, какие овощи  собирают на огороде;</a:t>
            </a:r>
          </a:p>
          <a:p>
            <a:r>
              <a:rPr lang="ru-RU" dirty="0" smtClean="0"/>
              <a:t>Развивать познавательный интерес:</a:t>
            </a:r>
            <a:br>
              <a:rPr lang="ru-RU" dirty="0" smtClean="0"/>
            </a:br>
            <a:r>
              <a:rPr lang="ru-RU" sz="2400" i="1" dirty="0" smtClean="0"/>
              <a:t>Есть у нас огород , там зелёный лук растёт.</a:t>
            </a:r>
          </a:p>
          <a:p>
            <a:pPr>
              <a:buNone/>
            </a:pPr>
            <a:r>
              <a:rPr lang="ru-RU" sz="2400" i="1" dirty="0" smtClean="0"/>
              <a:t>    Вот такой ширины. Вот такой вышины.</a:t>
            </a:r>
          </a:p>
          <a:p>
            <a:pPr>
              <a:buNone/>
            </a:pPr>
            <a:r>
              <a:rPr lang="ru-RU" sz="2400" i="1" dirty="0" smtClean="0"/>
              <a:t>    Ты, лучок, сюда спеши.</a:t>
            </a:r>
          </a:p>
          <a:p>
            <a:pPr>
              <a:buNone/>
            </a:pPr>
            <a:r>
              <a:rPr lang="ru-RU" sz="2400" i="1" dirty="0" smtClean="0"/>
              <a:t>    И немного попляши.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«Вырастишь лук от семи недуг»</a:t>
            </a:r>
            <a:br>
              <a:rPr lang="ru-RU" dirty="0" smtClean="0"/>
            </a:br>
            <a:r>
              <a:rPr lang="ru-RU" dirty="0" smtClean="0"/>
              <a:t>«Лук с чесноком родные братья»</a:t>
            </a:r>
            <a:br>
              <a:rPr lang="ru-RU" dirty="0" smtClean="0"/>
            </a:br>
            <a:r>
              <a:rPr lang="ru-RU" dirty="0" smtClean="0"/>
              <a:t>«Кто ест лук, того бог избавит от вечных мук»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Лук - огородное растение.Очень полезное растение. Люди используют его не только в пищу, но и как лекарственное растение.</a:t>
            </a:r>
            <a:br>
              <a:rPr lang="ru-RU" i="1" dirty="0" smtClean="0"/>
            </a:br>
            <a:r>
              <a:rPr lang="ru-RU" i="1" dirty="0" smtClean="0"/>
              <a:t>У русского народа есть много пословиц и поговорок о полезных свойствах лука.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329642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1. Дети научились сажать и ухаживать за луком, познакомились с условием роста лука, научились определять пользу зелёного лука. Познакомились с пословицами и поговорками об этом зелёном витамине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2. У детей сформировались знания и представления о росте зелёного лука в комнатных условиях, как в контейнере с почвой так и в контейнере с водой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0108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1. </a:t>
            </a:r>
            <a:r>
              <a:rPr lang="ru-RU" sz="3200" dirty="0">
                <a:solidFill>
                  <a:prstClr val="black"/>
                </a:solidFill>
              </a:rPr>
              <a:t>Расширять знания о строении луковицы и о его </a:t>
            </a:r>
            <a:r>
              <a:rPr lang="ru-RU" sz="3200" dirty="0" smtClean="0">
                <a:solidFill>
                  <a:prstClr val="black"/>
                </a:solidFill>
              </a:rPr>
              <a:t>пользе</a:t>
            </a:r>
            <a:r>
              <a:rPr lang="ru-RU" sz="3200" dirty="0">
                <a:solidFill>
                  <a:prstClr val="black"/>
                </a:solidFill>
              </a:rPr>
              <a:t>.</a:t>
            </a:r>
            <a:endParaRPr lang="ru-RU" sz="3200" dirty="0" smtClean="0">
              <a:solidFill>
                <a:prstClr val="black"/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286280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AutoNum type="arabicPeriod"/>
            </a:pPr>
            <a:r>
              <a:rPr lang="ru-RU" sz="6700" dirty="0" smtClean="0"/>
              <a:t>Показать зависимость роста  лука  от  состояния  природных  процессов;</a:t>
            </a:r>
            <a:endParaRPr lang="ru-RU" sz="6700" dirty="0"/>
          </a:p>
          <a:p>
            <a:pPr marL="514350" indent="-514350">
              <a:buAutoNum type="arabicPeriod"/>
            </a:pPr>
            <a:r>
              <a:rPr lang="ru-RU" sz="6700" dirty="0" smtClean="0"/>
              <a:t>Формировать  представления  детей  о необходимости света, тепла, влаги, почвы для роста луковицы</a:t>
            </a:r>
            <a:endParaRPr lang="ru-RU" sz="6700" dirty="0"/>
          </a:p>
          <a:p>
            <a:pPr marL="514350" indent="-514350">
              <a:buAutoNum type="arabicPeriod"/>
            </a:pPr>
            <a:r>
              <a:rPr lang="ru-RU" sz="6700" dirty="0" smtClean="0"/>
              <a:t> Фиксировать представление детей  об изменениях роста луковиц в стакане  воды и в контейнере с почвой;</a:t>
            </a:r>
            <a:endParaRPr lang="ru-RU" sz="6700" dirty="0"/>
          </a:p>
          <a:p>
            <a:pPr marL="514350" indent="-514350">
              <a:buAutoNum type="arabicPeriod"/>
            </a:pPr>
            <a:r>
              <a:rPr lang="ru-RU" sz="6700" dirty="0" smtClean="0"/>
              <a:t> Научить детей видеть результат своего труда</a:t>
            </a:r>
            <a:r>
              <a:rPr lang="ru-RU" sz="6700" dirty="0"/>
              <a:t>.</a:t>
            </a: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Выбираем одинаковые луковицы и помещаем их в разные условия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Посадка лука в землю</a:t>
            </a:r>
            <a:r>
              <a:rPr lang="ru-RU" dirty="0"/>
              <a:t> </a:t>
            </a:r>
            <a:r>
              <a:rPr lang="ru-RU" dirty="0" smtClean="0"/>
              <a:t>и воду.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6" y="2492896"/>
            <a:ext cx="6490219" cy="3650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Появление белых корешков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404426" cy="46085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000" dirty="0" smtClean="0"/>
              <a:t>Да, это действительно корни лука и место, где они</a:t>
            </a:r>
          </a:p>
          <a:p>
            <a:pPr>
              <a:buNone/>
            </a:pPr>
            <a:r>
              <a:rPr lang="ru-RU" sz="3000" dirty="0" smtClean="0"/>
              <a:t>растут, называется «донце», как дно у кастрюльки. </a:t>
            </a:r>
          </a:p>
          <a:p>
            <a:pPr>
              <a:buNone/>
            </a:pPr>
            <a:r>
              <a:rPr lang="ru-RU" sz="3000" dirty="0" smtClean="0"/>
              <a:t>Они похожи</a:t>
            </a:r>
          </a:p>
          <a:p>
            <a:pPr>
              <a:buNone/>
            </a:pPr>
            <a:r>
              <a:rPr lang="ru-RU" sz="3000" dirty="0" smtClean="0"/>
              <a:t>на ниточки. </a:t>
            </a:r>
          </a:p>
          <a:p>
            <a:pPr>
              <a:buNone/>
            </a:pPr>
            <a:r>
              <a:rPr lang="ru-RU" sz="3000" dirty="0" smtClean="0"/>
              <a:t>Благодаря</a:t>
            </a:r>
            <a:r>
              <a:rPr lang="ru-RU" sz="3000" dirty="0"/>
              <a:t> </a:t>
            </a:r>
            <a:r>
              <a:rPr lang="ru-RU" sz="3000" dirty="0" smtClean="0"/>
              <a:t>им, </a:t>
            </a:r>
          </a:p>
          <a:p>
            <a:pPr>
              <a:buNone/>
            </a:pPr>
            <a:r>
              <a:rPr lang="ru-RU" sz="3000" dirty="0" smtClean="0"/>
              <a:t> лучок</a:t>
            </a:r>
          </a:p>
          <a:p>
            <a:pPr>
              <a:buNone/>
            </a:pPr>
            <a:r>
              <a:rPr lang="ru-RU" sz="3000" dirty="0" smtClean="0"/>
              <a:t>питается, </a:t>
            </a:r>
          </a:p>
          <a:p>
            <a:pPr>
              <a:buNone/>
            </a:pPr>
            <a:r>
              <a:rPr lang="ru-RU" sz="3000" dirty="0" smtClean="0"/>
              <a:t>растет.</a:t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3143248"/>
            <a:ext cx="4733579" cy="2662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10" y="43580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Наблюдение: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110" y="1578804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Прошла неделя, и мы вместе с детьми рассмотрели контейнеры с луком, растущими в воде и земле.   Отметили изменения, произошедшие с луковицами. У лука, растущего в земле, появились первые «пёрышки» зелени.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3214687"/>
            <a:ext cx="5072098" cy="285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62464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/>
              <a:t>Спустя два дня зелёные «пёрышки» появились и у лука, растущего в воде. Созданные условия при этом были одинаковые. Спустя ещё неделю «пёрышки» лука во всех контейнерах  заметно подросли. На протяжении всего времени дети с удовольствием ухаживали за 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луком</a:t>
            </a:r>
            <a:r>
              <a:rPr lang="ru-RU" sz="2800" dirty="0"/>
              <a:t>, с и</a:t>
            </a:r>
            <a:r>
              <a:rPr lang="ru-RU" sz="2800" dirty="0" smtClean="0"/>
              <a:t>нтересом</a:t>
            </a:r>
          </a:p>
          <a:p>
            <a:pPr>
              <a:buNone/>
            </a:pPr>
            <a:r>
              <a:rPr lang="ru-RU" sz="2800" dirty="0" smtClean="0"/>
              <a:t>наблюдали за </a:t>
            </a:r>
          </a:p>
          <a:p>
            <a:pPr>
              <a:buNone/>
            </a:pPr>
            <a:r>
              <a:rPr lang="ru-RU" sz="2800" dirty="0" smtClean="0"/>
              <a:t>происходящими </a:t>
            </a:r>
          </a:p>
          <a:p>
            <a:pPr>
              <a:buNone/>
            </a:pPr>
            <a:r>
              <a:rPr lang="ru-RU" sz="2800" dirty="0" smtClean="0"/>
              <a:t>изменениями.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61048"/>
            <a:ext cx="5028558" cy="28285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47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Рассмотрели корни лука во всех контейнерах. Побеседовали с детьми о их необходимости и нужности растениям. Сделали  вывод: что благодаря им лук питается, растёт, живёт.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2285992"/>
            <a:ext cx="6350045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   </a:t>
            </a:r>
            <a:r>
              <a:rPr lang="ru-RU" dirty="0" smtClean="0"/>
              <a:t>Дети поливают лучок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2143116"/>
            <a:ext cx="6671744" cy="37528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795</TotalTime>
  <Words>460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Цикл  наблюдений за ростом лука</vt:lpstr>
      <vt:lpstr>Цель:</vt:lpstr>
      <vt:lpstr>Задачи:</vt:lpstr>
      <vt:lpstr>Выбираем одинаковые луковицы и помещаем их в разные условия</vt:lpstr>
      <vt:lpstr>Появление белых корешков</vt:lpstr>
      <vt:lpstr>Наблюдение:</vt:lpstr>
      <vt:lpstr>Слайд 7</vt:lpstr>
      <vt:lpstr>Рассмотрели корни лука во всех контейнерах. Побеседовали с детьми о их необходимости и нужности растениям. Сделали  вывод: что благодаря им лук питается, растёт, живёт.</vt:lpstr>
      <vt:lpstr>         Дети поливают лучок </vt:lpstr>
      <vt:lpstr>Наблюдение за луком в контейнерах</vt:lpstr>
      <vt:lpstr>ЛУЧОК ПОДРОС</vt:lpstr>
      <vt:lpstr>На заключительном этапе проектной деятельности ребятишки срезали лук</vt:lpstr>
      <vt:lpstr>Дети с  удовольствием съели его на обед</vt:lpstr>
      <vt:lpstr>Подвижная игра «Есть у нас огород»</vt:lpstr>
      <vt:lpstr>Пословицы</vt:lpstr>
      <vt:lpstr>Результат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краткосрочный  проект . Эксперимент- наблюдение за ростом лука.</dc:title>
  <dc:creator>ЛЮБОВЬ</dc:creator>
  <cp:lastModifiedBy>Юрий</cp:lastModifiedBy>
  <cp:revision>84</cp:revision>
  <dcterms:created xsi:type="dcterms:W3CDTF">2014-03-10T10:34:07Z</dcterms:created>
  <dcterms:modified xsi:type="dcterms:W3CDTF">2016-04-03T17:52:05Z</dcterms:modified>
</cp:coreProperties>
</file>