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4" autoAdjust="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BDC5-43E8-41EF-9C7B-468A5E2EB342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100F-A303-4DFC-A8B1-47CA8E395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100F-A303-4DFC-A8B1-47CA8E3952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.&#1057;.&#1055;&#1077;&#1088;&#1100;&#1082;&#1086;&#1074;&#1072;,%20&#1087;&#1088;&#1080;&#1083;&#1086;&#1078;&#1077;&#1085;&#1080;&#1103;\&#1084;&#1077;&#1076;&#1074;&#1077;&#1076;&#1100;%20&#1073;&#1077;&#1083;&#1099;&#1081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.&#1057;.&#1055;&#1077;&#1088;&#1100;&#1082;&#1086;&#1074;&#1072;,%20&#1087;&#1088;&#1080;&#1083;&#1086;&#1078;&#1077;&#1085;&#1080;&#1103;\&#1089;&#1077;&#1074;&#1077;&#1088;&#1085;&#1099;&#1081;%20&#1086;&#1083;&#1077;&#1085;&#1100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.&#1057;.&#1055;&#1077;&#1088;&#1100;&#1082;&#1086;&#1074;&#1072;,%20&#1087;&#1088;&#1080;&#1083;&#1086;&#1078;&#1077;&#1085;&#1080;&#1103;\&#1084;&#1086;&#1088;&#1078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.&#1057;.&#1055;&#1077;&#1088;&#1100;&#1082;&#1086;&#1074;&#1072;,%20&#1087;&#1088;&#1080;&#1083;&#1086;&#1078;&#1077;&#1085;&#1080;&#1103;\&#1079;&#1074;&#1091;&#1082;&#1080;%20&#1074;&#1100;&#1102;&#1075;&#1080;.wa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antarctica-landscape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685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гости в Арктику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elephant26-1024x7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00561" cy="2893215"/>
          </a:xfrm>
          <a:prstGeom prst="rect">
            <a:avLst/>
          </a:prstGeom>
          <a:noFill/>
        </p:spPr>
      </p:pic>
      <p:pic>
        <p:nvPicPr>
          <p:cNvPr id="9219" name="Picture 3" descr="C:\Users\PC\Desktop\3880_799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11" y="0"/>
            <a:ext cx="4114790" cy="2928934"/>
          </a:xfrm>
          <a:prstGeom prst="rect">
            <a:avLst/>
          </a:prstGeom>
          <a:noFill/>
        </p:spPr>
      </p:pic>
      <p:pic>
        <p:nvPicPr>
          <p:cNvPr id="9220" name="Picture 4" descr="C:\Users\PC\Desktop\All_Ears_Chimpanzee_1440x10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500438"/>
            <a:ext cx="4476750" cy="3357562"/>
          </a:xfrm>
          <a:prstGeom prst="rect">
            <a:avLst/>
          </a:prstGeom>
          <a:noFill/>
        </p:spPr>
      </p:pic>
      <p:pic>
        <p:nvPicPr>
          <p:cNvPr id="9221" name="Picture 5" descr="C:\Users\PC\Desktop\iCAPUFCD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5183" y="3571876"/>
            <a:ext cx="4418818" cy="3286125"/>
          </a:xfrm>
          <a:prstGeom prst="rect">
            <a:avLst/>
          </a:prstGeom>
          <a:noFill/>
        </p:spPr>
      </p:pic>
      <p:pic>
        <p:nvPicPr>
          <p:cNvPr id="7" name="медведь бел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48658" y="6062658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giraffe_tongue-1680x1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4500562" cy="2928934"/>
          </a:xfrm>
          <a:prstGeom prst="rect">
            <a:avLst/>
          </a:prstGeom>
          <a:noFill/>
        </p:spPr>
      </p:pic>
      <p:pic>
        <p:nvPicPr>
          <p:cNvPr id="10243" name="Picture 3" descr="C:\Users\PC\Desktop\curious-1556539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0"/>
            <a:ext cx="4000496" cy="2943216"/>
          </a:xfrm>
          <a:prstGeom prst="rect">
            <a:avLst/>
          </a:prstGeom>
          <a:noFill/>
        </p:spPr>
      </p:pic>
      <p:pic>
        <p:nvPicPr>
          <p:cNvPr id="10244" name="Picture 4" descr="C:\Users\PC\Desktop\1362336424_rangifer_tarandus_ii_by_nordfold-d35xio5-e14138911655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45" name="Picture 5" descr="C:\Users\PC\Desktop\18149978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628" y="3500439"/>
            <a:ext cx="4143372" cy="3357562"/>
          </a:xfrm>
          <a:prstGeom prst="rect">
            <a:avLst/>
          </a:prstGeom>
          <a:noFill/>
        </p:spPr>
      </p:pic>
      <p:pic>
        <p:nvPicPr>
          <p:cNvPr id="6" name="северный ол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5991220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tz6QzmbOA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2342" y="0"/>
            <a:ext cx="4721658" cy="3143248"/>
          </a:xfrm>
          <a:prstGeom prst="rect">
            <a:avLst/>
          </a:prstGeom>
          <a:noFill/>
        </p:spPr>
      </p:pic>
      <p:pic>
        <p:nvPicPr>
          <p:cNvPr id="11267" name="Picture 3" descr="C:\Users\PC\Desktop\Handsome-Tiger-animals-34916488-3810-2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4286244" cy="3143248"/>
          </a:xfrm>
          <a:prstGeom prst="rect">
            <a:avLst/>
          </a:prstGeom>
          <a:noFill/>
        </p:spPr>
      </p:pic>
      <p:pic>
        <p:nvPicPr>
          <p:cNvPr id="11268" name="Picture 4" descr="C:\Users\PC\Desktop\iCASOKQ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4343392" cy="3000373"/>
          </a:xfrm>
          <a:prstGeom prst="rect">
            <a:avLst/>
          </a:prstGeom>
          <a:noFill/>
        </p:spPr>
      </p:pic>
      <p:pic>
        <p:nvPicPr>
          <p:cNvPr id="11269" name="Picture 5" descr="C:\Users\PC\Desktop\Bears HD HQ 3D PC Desktop Background Bears Wallpaper Albums (3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3857629"/>
            <a:ext cx="4643438" cy="3000372"/>
          </a:xfrm>
          <a:prstGeom prst="rect">
            <a:avLst/>
          </a:prstGeom>
          <a:noFill/>
        </p:spPr>
      </p:pic>
      <p:pic>
        <p:nvPicPr>
          <p:cNvPr id="6" name="мор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0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winter-aurora-polar-circle-adventure-in-kangerlussuaq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429264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Северное сияние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anta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okino_ua-to-the-arctic-3d-173608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landscapes-icebergs-1024x768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0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14290"/>
            <a:ext cx="465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рный мак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LadogaLishay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409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Лишайники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672260-glava6ja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205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Ягель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59f757_a790b6cbe9517bbe6f18aa51bfec5c58_jpg_srz_615_530_85_22_0_50_1_2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468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Камнеломка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antarctica-landscape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вуки вьюг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78645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</Words>
  <PresentationFormat>Экран (4:3)</PresentationFormat>
  <Paragraphs>7</Paragraphs>
  <Slides>14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13</cp:revision>
  <dcterms:created xsi:type="dcterms:W3CDTF">2016-02-06T17:30:43Z</dcterms:created>
  <dcterms:modified xsi:type="dcterms:W3CDTF">2016-04-02T14:32:22Z</dcterms:modified>
</cp:coreProperties>
</file>